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Lst>
  <p:sldIdLst>
    <p:sldId id="263" r:id="rId5"/>
  </p:sldIdLst>
  <p:sldSz cx="32399288" cy="43200638"/>
  <p:notesSz cx="6858000" cy="9144000"/>
  <p:defaultTextStyle>
    <a:defPPr>
      <a:defRPr lang="pt-BR"/>
    </a:defPPr>
    <a:lvl1pPr marL="0" algn="l" defTabSz="3627582" rtl="0" eaLnBrk="1" latinLnBrk="0" hangingPunct="1">
      <a:defRPr sz="7139" kern="1200">
        <a:solidFill>
          <a:schemeClr val="tx1"/>
        </a:solidFill>
        <a:latin typeface="+mn-lt"/>
        <a:ea typeface="+mn-ea"/>
        <a:cs typeface="+mn-cs"/>
      </a:defRPr>
    </a:lvl1pPr>
    <a:lvl2pPr marL="1813791" algn="l" defTabSz="3627582" rtl="0" eaLnBrk="1" latinLnBrk="0" hangingPunct="1">
      <a:defRPr sz="7139" kern="1200">
        <a:solidFill>
          <a:schemeClr val="tx1"/>
        </a:solidFill>
        <a:latin typeface="+mn-lt"/>
        <a:ea typeface="+mn-ea"/>
        <a:cs typeface="+mn-cs"/>
      </a:defRPr>
    </a:lvl2pPr>
    <a:lvl3pPr marL="3627582" algn="l" defTabSz="3627582" rtl="0" eaLnBrk="1" latinLnBrk="0" hangingPunct="1">
      <a:defRPr sz="7139" kern="1200">
        <a:solidFill>
          <a:schemeClr val="tx1"/>
        </a:solidFill>
        <a:latin typeface="+mn-lt"/>
        <a:ea typeface="+mn-ea"/>
        <a:cs typeface="+mn-cs"/>
      </a:defRPr>
    </a:lvl3pPr>
    <a:lvl4pPr marL="5441373" algn="l" defTabSz="3627582" rtl="0" eaLnBrk="1" latinLnBrk="0" hangingPunct="1">
      <a:defRPr sz="7139" kern="1200">
        <a:solidFill>
          <a:schemeClr val="tx1"/>
        </a:solidFill>
        <a:latin typeface="+mn-lt"/>
        <a:ea typeface="+mn-ea"/>
        <a:cs typeface="+mn-cs"/>
      </a:defRPr>
    </a:lvl4pPr>
    <a:lvl5pPr marL="7255164" algn="l" defTabSz="3627582" rtl="0" eaLnBrk="1" latinLnBrk="0" hangingPunct="1">
      <a:defRPr sz="7139" kern="1200">
        <a:solidFill>
          <a:schemeClr val="tx1"/>
        </a:solidFill>
        <a:latin typeface="+mn-lt"/>
        <a:ea typeface="+mn-ea"/>
        <a:cs typeface="+mn-cs"/>
      </a:defRPr>
    </a:lvl5pPr>
    <a:lvl6pPr marL="9068955" algn="l" defTabSz="3627582" rtl="0" eaLnBrk="1" latinLnBrk="0" hangingPunct="1">
      <a:defRPr sz="7139" kern="1200">
        <a:solidFill>
          <a:schemeClr val="tx1"/>
        </a:solidFill>
        <a:latin typeface="+mn-lt"/>
        <a:ea typeface="+mn-ea"/>
        <a:cs typeface="+mn-cs"/>
      </a:defRPr>
    </a:lvl6pPr>
    <a:lvl7pPr marL="10882742" algn="l" defTabSz="3627582" rtl="0" eaLnBrk="1" latinLnBrk="0" hangingPunct="1">
      <a:defRPr sz="7139" kern="1200">
        <a:solidFill>
          <a:schemeClr val="tx1"/>
        </a:solidFill>
        <a:latin typeface="+mn-lt"/>
        <a:ea typeface="+mn-ea"/>
        <a:cs typeface="+mn-cs"/>
      </a:defRPr>
    </a:lvl7pPr>
    <a:lvl8pPr marL="12696533" algn="l" defTabSz="3627582" rtl="0" eaLnBrk="1" latinLnBrk="0" hangingPunct="1">
      <a:defRPr sz="7139" kern="1200">
        <a:solidFill>
          <a:schemeClr val="tx1"/>
        </a:solidFill>
        <a:latin typeface="+mn-lt"/>
        <a:ea typeface="+mn-ea"/>
        <a:cs typeface="+mn-cs"/>
      </a:defRPr>
    </a:lvl8pPr>
    <a:lvl9pPr marL="14510324" algn="l" defTabSz="3627582" rtl="0" eaLnBrk="1" latinLnBrk="0" hangingPunct="1">
      <a:defRPr sz="71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72F09"/>
    <a:srgbClr val="FDFDFC"/>
    <a:srgbClr val="595959"/>
    <a:srgbClr val="000000"/>
    <a:srgbClr val="E7E6E6"/>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653"/>
    <p:restoredTop sz="94630"/>
  </p:normalViewPr>
  <p:slideViewPr>
    <p:cSldViewPr snapToGrid="0" snapToObjects="1">
      <p:cViewPr>
        <p:scale>
          <a:sx n="66" d="100"/>
          <a:sy n="66" d="100"/>
        </p:scale>
        <p:origin x="-2706" y="-8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asic Slide">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EFD1AD1-2156-E643-BDF2-6B7DA3A36724}"/>
              </a:ext>
            </a:extLst>
          </p:cNvPr>
          <p:cNvPicPr>
            <a:picLocks noChangeAspect="1"/>
          </p:cNvPicPr>
          <p:nvPr userDrawn="1"/>
        </p:nvPicPr>
        <p:blipFill rotWithShape="1">
          <a:blip r:embed="rId2"/>
          <a:srcRect l="4809" t="20256" r="4809" b="1"/>
          <a:stretch/>
        </p:blipFill>
        <p:spPr>
          <a:xfrm>
            <a:off x="-1" y="-1"/>
            <a:ext cx="32399289" cy="16028899"/>
          </a:xfrm>
          <a:prstGeom prst="rect">
            <a:avLst/>
          </a:prstGeom>
        </p:spPr>
      </p:pic>
      <p:sp>
        <p:nvSpPr>
          <p:cNvPr id="8" name="Retângulo 7">
            <a:extLst>
              <a:ext uri="{FF2B5EF4-FFF2-40B4-BE49-F238E27FC236}">
                <a16:creationId xmlns:a16="http://schemas.microsoft.com/office/drawing/2014/main" id="{45DCA465-B641-7F46-96E0-5C8FE741E1AD}"/>
              </a:ext>
            </a:extLst>
          </p:cNvPr>
          <p:cNvSpPr/>
          <p:nvPr userDrawn="1"/>
        </p:nvSpPr>
        <p:spPr>
          <a:xfrm>
            <a:off x="-1" y="-1"/>
            <a:ext cx="32399289" cy="43200639"/>
          </a:xfrm>
          <a:prstGeom prst="rect">
            <a:avLst/>
          </a:prstGeom>
          <a:gradFill flip="none" rotWithShape="1">
            <a:gsLst>
              <a:gs pos="21000">
                <a:srgbClr val="A1AFB9">
                  <a:lumMod val="72000"/>
                  <a:lumOff val="28000"/>
                </a:srgbClr>
              </a:gs>
              <a:gs pos="100000">
                <a:schemeClr val="bg1"/>
              </a:gs>
              <a:gs pos="0">
                <a:srgbClr val="04263E">
                  <a:alpha val="8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4357" y="745668"/>
            <a:ext cx="10355286" cy="3567782"/>
          </a:xfrm>
          <a:prstGeom prst="rect">
            <a:avLst/>
          </a:prstGeom>
        </p:spPr>
      </p:pic>
      <p:pic>
        <p:nvPicPr>
          <p:cNvPr id="10" name="Imagem 9">
            <a:extLst>
              <a:ext uri="{FF2B5EF4-FFF2-40B4-BE49-F238E27FC236}">
                <a16:creationId xmlns:a16="http://schemas.microsoft.com/office/drawing/2014/main" id="{20F926F5-49A0-9B43-82DE-23E8666614F2}"/>
              </a:ext>
            </a:extLst>
          </p:cNvPr>
          <p:cNvPicPr>
            <a:picLocks noChangeAspect="1"/>
          </p:cNvPicPr>
          <p:nvPr userDrawn="1"/>
        </p:nvPicPr>
        <p:blipFill>
          <a:blip r:embed="rId4"/>
          <a:stretch>
            <a:fillRect/>
          </a:stretch>
        </p:blipFill>
        <p:spPr>
          <a:xfrm>
            <a:off x="20912899" y="759813"/>
            <a:ext cx="2425950" cy="3269760"/>
          </a:xfrm>
          <a:prstGeom prst="rect">
            <a:avLst/>
          </a:prstGeom>
        </p:spPr>
      </p:pic>
      <p:sp>
        <p:nvSpPr>
          <p:cNvPr id="12" name="Espaço Reservado para Conteúdo 2">
            <a:extLst>
              <a:ext uri="{FF2B5EF4-FFF2-40B4-BE49-F238E27FC236}">
                <a16:creationId xmlns:a16="http://schemas.microsoft.com/office/drawing/2014/main" id="{3FB27635-0311-454F-AC56-93FE4C53DD5A}"/>
              </a:ext>
            </a:extLst>
          </p:cNvPr>
          <p:cNvSpPr txBox="1">
            <a:spLocks/>
          </p:cNvSpPr>
          <p:nvPr userDrawn="1"/>
        </p:nvSpPr>
        <p:spPr>
          <a:xfrm>
            <a:off x="1020156" y="9171127"/>
            <a:ext cx="30358976" cy="33127247"/>
          </a:xfrm>
          <a:prstGeom prst="roundRect">
            <a:avLst>
              <a:gd name="adj" fmla="val 1016"/>
            </a:avLst>
          </a:prstGeom>
          <a:solidFill>
            <a:srgbClr val="FFFFFF"/>
          </a:solidFill>
        </p:spPr>
        <p:txBody>
          <a:bodyPr vert="horz" lIns="810000" tIns="1126800" rIns="810000" bIns="46800" numCol="2" spcCol="1800000" rtlCol="0" anchor="t">
            <a:normAutofit/>
          </a:bodyPr>
          <a:lstStyle>
            <a:lvl1pPr marL="0" marR="0" indent="0" algn="l" defTabSz="914382" rtl="0" eaLnBrk="1" fontAlgn="auto" latinLnBrk="0" hangingPunct="1">
              <a:lnSpc>
                <a:spcPct val="90000"/>
              </a:lnSpc>
              <a:spcBef>
                <a:spcPts val="1000"/>
              </a:spcBef>
              <a:spcAft>
                <a:spcPts val="0"/>
              </a:spcAft>
              <a:buClrTx/>
              <a:buSzTx/>
              <a:buFont typeface="Arial" panose="020B0604020202020204" pitchFamily="34" charset="0"/>
              <a:buNone/>
              <a:tabLst/>
              <a:defRPr lang="pt-BR" sz="1600" b="1" kern="1200" baseline="0" dirty="0">
                <a:solidFill>
                  <a:srgbClr val="672F09"/>
                </a:solidFill>
                <a:latin typeface="Arial" panose="020B0604020202020204" pitchFamily="34" charset="0"/>
                <a:ea typeface="+mj-ea"/>
                <a:cs typeface="Arial" panose="020B0604020202020204" pitchFamily="34" charset="0"/>
              </a:defRPr>
            </a:lvl1pPr>
            <a:lvl2pPr marL="457191" indent="0" algn="ctr" defTabSz="91438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82" indent="0" algn="ctr" defTabSz="91438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72"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63"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53"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44"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35"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25"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sz="3200" b="0" dirty="0"/>
          </a:p>
        </p:txBody>
      </p:sp>
      <p:sp>
        <p:nvSpPr>
          <p:cNvPr id="13" name="Subtítulo 2"/>
          <p:cNvSpPr>
            <a:spLocks noGrp="1"/>
          </p:cNvSpPr>
          <p:nvPr>
            <p:ph type="subTitle" idx="10" hasCustomPrompt="1"/>
          </p:nvPr>
        </p:nvSpPr>
        <p:spPr>
          <a:xfrm>
            <a:off x="1020156" y="7242315"/>
            <a:ext cx="30358976" cy="1695450"/>
          </a:xfrm>
          <a:prstGeom prst="roundRect">
            <a:avLst>
              <a:gd name="adj" fmla="val 10363"/>
            </a:avLst>
          </a:prstGeom>
          <a:solidFill>
            <a:schemeClr val="bg1">
              <a:alpha val="85000"/>
            </a:schemeClr>
          </a:solidFill>
        </p:spPr>
        <p:txBody>
          <a:bodyPr lIns="432000"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pt-BR" sz="4000" b="1" kern="1200" baseline="0" dirty="0">
                <a:solidFill>
                  <a:srgbClr val="672F09"/>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a:t>
            </a:r>
            <a:r>
              <a:rPr lang="en-US" dirty="0" smtClean="0"/>
              <a:t> Name</a:t>
            </a:r>
            <a:br>
              <a:rPr lang="en-US" dirty="0" smtClean="0"/>
            </a:br>
            <a:r>
              <a:rPr lang="en-US" dirty="0" smtClean="0"/>
              <a:t>Affiliations</a:t>
            </a:r>
            <a:endParaRPr lang="en-US" dirty="0" smtClean="0"/>
          </a:p>
        </p:txBody>
      </p:sp>
      <p:sp>
        <p:nvSpPr>
          <p:cNvPr id="14" name="Título 1"/>
          <p:cNvSpPr>
            <a:spLocks noGrp="1"/>
          </p:cNvSpPr>
          <p:nvPr>
            <p:ph type="ctrTitle" hasCustomPrompt="1"/>
          </p:nvPr>
        </p:nvSpPr>
        <p:spPr>
          <a:xfrm>
            <a:off x="1020156" y="4893737"/>
            <a:ext cx="30358976" cy="2115215"/>
          </a:xfrm>
          <a:prstGeom prst="roundRect">
            <a:avLst>
              <a:gd name="adj" fmla="val 9402"/>
            </a:avLst>
          </a:prstGeom>
          <a:solidFill>
            <a:schemeClr val="bg1">
              <a:alpha val="85000"/>
            </a:schemeClr>
          </a:solidFill>
        </p:spPr>
        <p:txBody>
          <a:bodyPr anchor="ctr">
            <a:normAutofit/>
          </a:bodyPr>
          <a:lstStyle>
            <a:lvl1pPr algn="ctr">
              <a:defRPr sz="6600" b="1">
                <a:solidFill>
                  <a:srgbClr val="672F09"/>
                </a:solidFill>
                <a:latin typeface="Arial" panose="020B0604020202020204" pitchFamily="34" charset="0"/>
                <a:cs typeface="Arial" panose="020B0604020202020204" pitchFamily="34" charset="0"/>
              </a:defRPr>
            </a:lvl1pPr>
          </a:lstStyle>
          <a:p>
            <a:r>
              <a:rPr lang="en-US" noProof="0" dirty="0" smtClean="0"/>
              <a:t>CODE: Title of the Paper</a:t>
            </a:r>
            <a:endParaRPr lang="en-US" noProof="0" dirty="0"/>
          </a:p>
        </p:txBody>
      </p:sp>
    </p:spTree>
    <p:extLst>
      <p:ext uri="{BB962C8B-B14F-4D97-AF65-F5344CB8AC3E}">
        <p14:creationId xmlns:p14="http://schemas.microsoft.com/office/powerpoint/2010/main" val="1468581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227451" y="2300037"/>
            <a:ext cx="27944386" cy="8350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2227451" y="40040594"/>
            <a:ext cx="7289840" cy="2300034"/>
          </a:xfrm>
          <a:prstGeom prst="rect">
            <a:avLst/>
          </a:prstGeom>
        </p:spPr>
        <p:txBody>
          <a:bodyPr vert="horz" lIns="91440" tIns="45720" rIns="91440" bIns="45720" rtlCol="0" anchor="ctr"/>
          <a:lstStyle>
            <a:lvl1pPr algn="l">
              <a:defRPr sz="1200">
                <a:solidFill>
                  <a:schemeClr val="tx1">
                    <a:tint val="75000"/>
                  </a:schemeClr>
                </a:solidFill>
              </a:defRPr>
            </a:lvl1pPr>
          </a:lstStyle>
          <a:p>
            <a:fld id="{B20B6AAE-A83E-4268-9E65-A28643ABA98F}" type="datetimeFigureOut">
              <a:rPr lang="pt-BR" smtClean="0"/>
              <a:t>06/08/2019</a:t>
            </a:fld>
            <a:endParaRPr lang="pt-BR"/>
          </a:p>
        </p:txBody>
      </p:sp>
      <p:sp>
        <p:nvSpPr>
          <p:cNvPr id="5" name="Espaço Reservado para Rodapé 4"/>
          <p:cNvSpPr>
            <a:spLocks noGrp="1"/>
          </p:cNvSpPr>
          <p:nvPr>
            <p:ph type="ftr" sz="quarter" idx="3"/>
          </p:nvPr>
        </p:nvSpPr>
        <p:spPr>
          <a:xfrm>
            <a:off x="10732264" y="40040594"/>
            <a:ext cx="10934760" cy="23000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2881997" y="40040594"/>
            <a:ext cx="7289840" cy="2300034"/>
          </a:xfrm>
          <a:prstGeom prst="rect">
            <a:avLst/>
          </a:prstGeom>
        </p:spPr>
        <p:txBody>
          <a:bodyPr vert="horz" lIns="91440" tIns="45720" rIns="91440" bIns="45720" rtlCol="0" anchor="ctr"/>
          <a:lstStyle>
            <a:lvl1pPr algn="r">
              <a:defRPr sz="1200">
                <a:solidFill>
                  <a:schemeClr val="tx1">
                    <a:tint val="75000"/>
                  </a:schemeClr>
                </a:solidFill>
              </a:defRPr>
            </a:lvl1pPr>
          </a:lstStyle>
          <a:p>
            <a:fld id="{08430A71-DC31-4F48-ABDC-3CA048493838}" type="slidenum">
              <a:rPr lang="pt-BR" smtClean="0"/>
              <a:t>‹nº›</a:t>
            </a:fld>
            <a:endParaRPr lang="pt-BR"/>
          </a:p>
        </p:txBody>
      </p:sp>
    </p:spTree>
    <p:extLst>
      <p:ext uri="{BB962C8B-B14F-4D97-AF65-F5344CB8AC3E}">
        <p14:creationId xmlns:p14="http://schemas.microsoft.com/office/powerpoint/2010/main" val="197268042"/>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txStyles>
    <p:titleStyle>
      <a:lvl1pPr algn="l" defTabSz="91438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8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6" indent="-228595" algn="l" defTabSz="91438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7" indent="-228595" algn="l" defTabSz="91438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7" indent="-228595"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8" indent="-228595"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9" indent="-228595"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9" indent="-228595"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0" indent="-228595"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1" indent="-228595"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2" algn="l" defTabSz="914382" rtl="0" eaLnBrk="1" latinLnBrk="0" hangingPunct="1">
        <a:defRPr sz="1800" kern="1200">
          <a:solidFill>
            <a:schemeClr val="tx1"/>
          </a:solidFill>
          <a:latin typeface="+mn-lt"/>
          <a:ea typeface="+mn-ea"/>
          <a:cs typeface="+mn-cs"/>
        </a:defRPr>
      </a:lvl4pPr>
      <a:lvl5pPr marL="1828763" algn="l" defTabSz="914382" rtl="0" eaLnBrk="1" latinLnBrk="0" hangingPunct="1">
        <a:defRPr sz="1800" kern="1200">
          <a:solidFill>
            <a:schemeClr val="tx1"/>
          </a:solidFill>
          <a:latin typeface="+mn-lt"/>
          <a:ea typeface="+mn-ea"/>
          <a:cs typeface="+mn-cs"/>
        </a:defRPr>
      </a:lvl5pPr>
      <a:lvl6pPr marL="2285953" algn="l" defTabSz="914382" rtl="0" eaLnBrk="1" latinLnBrk="0" hangingPunct="1">
        <a:defRPr sz="1800" kern="1200">
          <a:solidFill>
            <a:schemeClr val="tx1"/>
          </a:solidFill>
          <a:latin typeface="+mn-lt"/>
          <a:ea typeface="+mn-ea"/>
          <a:cs typeface="+mn-cs"/>
        </a:defRPr>
      </a:lvl6pPr>
      <a:lvl7pPr marL="2743144" algn="l" defTabSz="914382" rtl="0" eaLnBrk="1" latinLnBrk="0" hangingPunct="1">
        <a:defRPr sz="1800" kern="1200">
          <a:solidFill>
            <a:schemeClr val="tx1"/>
          </a:solidFill>
          <a:latin typeface="+mn-lt"/>
          <a:ea typeface="+mn-ea"/>
          <a:cs typeface="+mn-cs"/>
        </a:defRPr>
      </a:lvl7pPr>
      <a:lvl8pPr marL="3200335" algn="l" defTabSz="914382" rtl="0" eaLnBrk="1" latinLnBrk="0" hangingPunct="1">
        <a:defRPr sz="1800" kern="1200">
          <a:solidFill>
            <a:schemeClr val="tx1"/>
          </a:solidFill>
          <a:latin typeface="+mn-lt"/>
          <a:ea typeface="+mn-ea"/>
          <a:cs typeface="+mn-cs"/>
        </a:defRPr>
      </a:lvl8pPr>
      <a:lvl9pPr marL="3657525"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0"/>
          </p:nvPr>
        </p:nvSpPr>
        <p:spPr/>
        <p:txBody>
          <a:bodyPr>
            <a:normAutofit/>
          </a:bodyPr>
          <a:lstStyle/>
          <a:p>
            <a:pPr>
              <a:lnSpc>
                <a:spcPct val="100000"/>
              </a:lnSpc>
            </a:pPr>
            <a:r>
              <a:rPr lang="pt-BR" sz="3600" b="0" dirty="0" smtClean="0"/>
              <a:t>B. G. Souza Jr, S. A. B. Fontoura, N. </a:t>
            </a:r>
            <a:r>
              <a:rPr lang="pt-BR" sz="3600" b="0" dirty="0" err="1" smtClean="0"/>
              <a:t>Inoue</a:t>
            </a:r>
            <a:r>
              <a:rPr lang="pt-BR" sz="3600" b="0" dirty="0" smtClean="0"/>
              <a:t>, G. L. </a:t>
            </a:r>
            <a:r>
              <a:rPr lang="pt-BR" sz="3600" b="0" dirty="0" err="1" smtClean="0"/>
              <a:t>Righetto</a:t>
            </a:r>
            <a:r>
              <a:rPr lang="pt-BR" sz="3600" b="0" dirty="0" smtClean="0"/>
              <a:t>, C. A. Aguilar &amp; </a:t>
            </a:r>
            <a:r>
              <a:rPr lang="pt-BR" sz="3600" b="0" dirty="0"/>
              <a:t>A. L</a:t>
            </a:r>
            <a:r>
              <a:rPr lang="pt-BR" sz="3600" b="0" dirty="0" smtClean="0"/>
              <a:t>. S. Souza.</a:t>
            </a:r>
          </a:p>
          <a:p>
            <a:r>
              <a:rPr lang="pt-BR" sz="3600" b="0" dirty="0" smtClean="0"/>
              <a:t>Pontifical </a:t>
            </a:r>
            <a:r>
              <a:rPr lang="pt-BR" sz="3600" b="0" dirty="0" err="1" smtClean="0"/>
              <a:t>Catholic</a:t>
            </a:r>
            <a:r>
              <a:rPr lang="pt-BR" sz="3600" b="0" dirty="0" smtClean="0"/>
              <a:t> </a:t>
            </a:r>
            <a:r>
              <a:rPr lang="pt-BR" sz="3600" b="0" dirty="0" err="1" smtClean="0"/>
              <a:t>University</a:t>
            </a:r>
            <a:r>
              <a:rPr lang="pt-BR" sz="3600" b="0" dirty="0" smtClean="0"/>
              <a:t> </a:t>
            </a:r>
            <a:r>
              <a:rPr lang="pt-BR" sz="3600" b="0" dirty="0" err="1" smtClean="0"/>
              <a:t>of</a:t>
            </a:r>
            <a:r>
              <a:rPr lang="pt-BR" sz="3600" b="0" dirty="0" smtClean="0"/>
              <a:t> Rio de Janeiro</a:t>
            </a:r>
            <a:endParaRPr lang="pt-BR" sz="3600" b="0" dirty="0"/>
          </a:p>
        </p:txBody>
      </p:sp>
      <p:sp>
        <p:nvSpPr>
          <p:cNvPr id="3" name="Título 2"/>
          <p:cNvSpPr>
            <a:spLocks noGrp="1"/>
          </p:cNvSpPr>
          <p:nvPr>
            <p:ph type="ctrTitle"/>
          </p:nvPr>
        </p:nvSpPr>
        <p:spPr/>
        <p:txBody>
          <a:bodyPr>
            <a:normAutofit/>
          </a:bodyPr>
          <a:lstStyle/>
          <a:p>
            <a:r>
              <a:rPr lang="pt-BR" sz="6000" dirty="0" smtClean="0"/>
              <a:t>14333: Geomechanical </a:t>
            </a:r>
            <a:r>
              <a:rPr lang="pt-BR" sz="6000" dirty="0" err="1" smtClean="0"/>
              <a:t>Effects</a:t>
            </a:r>
            <a:r>
              <a:rPr lang="pt-BR" sz="6000" dirty="0" smtClean="0"/>
              <a:t> in Black-</a:t>
            </a:r>
            <a:r>
              <a:rPr lang="pt-BR" sz="6000" dirty="0" err="1" smtClean="0"/>
              <a:t>Oil</a:t>
            </a:r>
            <a:r>
              <a:rPr lang="pt-BR" sz="6000" dirty="0" smtClean="0"/>
              <a:t> </a:t>
            </a:r>
            <a:r>
              <a:rPr lang="pt-BR" sz="6000" dirty="0" err="1" smtClean="0"/>
              <a:t>Reservoir</a:t>
            </a:r>
            <a:r>
              <a:rPr lang="pt-BR" sz="6000" dirty="0" smtClean="0"/>
              <a:t> </a:t>
            </a:r>
            <a:r>
              <a:rPr lang="pt-BR" sz="6000" dirty="0" err="1" smtClean="0"/>
              <a:t>Simulation</a:t>
            </a:r>
            <a:r>
              <a:rPr lang="pt-BR" sz="6000" dirty="0" smtClean="0"/>
              <a:t> </a:t>
            </a:r>
            <a:r>
              <a:rPr lang="pt-BR" sz="6000" dirty="0" err="1" smtClean="0"/>
              <a:t>with</a:t>
            </a:r>
            <a:r>
              <a:rPr lang="pt-BR" sz="6000" dirty="0" smtClean="0"/>
              <a:t> </a:t>
            </a:r>
            <a:r>
              <a:rPr lang="pt-BR" sz="6000" dirty="0" err="1" smtClean="0"/>
              <a:t>Permeability</a:t>
            </a:r>
            <a:r>
              <a:rPr lang="pt-BR" sz="6000" dirty="0" smtClean="0"/>
              <a:t> </a:t>
            </a:r>
            <a:r>
              <a:rPr lang="pt-BR" sz="6000" dirty="0" err="1" smtClean="0"/>
              <a:t>Changes</a:t>
            </a:r>
            <a:endParaRPr lang="pt-BR" sz="6000" dirty="0"/>
          </a:p>
        </p:txBody>
      </p:sp>
      <p:sp>
        <p:nvSpPr>
          <p:cNvPr id="5" name="Espaço Reservado para Conteúdo 2">
            <a:extLst>
              <a:ext uri="{FF2B5EF4-FFF2-40B4-BE49-F238E27FC236}">
                <a16:creationId xmlns:a16="http://schemas.microsoft.com/office/drawing/2014/main" id="{3FB27635-0311-454F-AC56-93FE4C53DD5A}"/>
              </a:ext>
            </a:extLst>
          </p:cNvPr>
          <p:cNvSpPr txBox="1">
            <a:spLocks/>
          </p:cNvSpPr>
          <p:nvPr/>
        </p:nvSpPr>
        <p:spPr>
          <a:xfrm>
            <a:off x="1020156" y="9171129"/>
            <a:ext cx="30358976" cy="32979762"/>
          </a:xfrm>
          <a:prstGeom prst="roundRect">
            <a:avLst>
              <a:gd name="adj" fmla="val 0"/>
            </a:avLst>
          </a:prstGeom>
          <a:noFill/>
        </p:spPr>
        <p:txBody>
          <a:bodyPr vert="horz" lIns="810000" tIns="648000" rIns="810000" bIns="46800" numCol="2" spcCol="1800000" rtlCol="0" anchor="t">
            <a:normAutofit/>
          </a:bodyPr>
          <a:lstStyle>
            <a:lvl1pPr marL="0" marR="0" indent="0" algn="l" defTabSz="914382" rtl="0" eaLnBrk="1" fontAlgn="auto" latinLnBrk="0" hangingPunct="1">
              <a:lnSpc>
                <a:spcPct val="90000"/>
              </a:lnSpc>
              <a:spcBef>
                <a:spcPts val="1000"/>
              </a:spcBef>
              <a:spcAft>
                <a:spcPts val="0"/>
              </a:spcAft>
              <a:buClrTx/>
              <a:buSzTx/>
              <a:buFont typeface="Arial" panose="020B0604020202020204" pitchFamily="34" charset="0"/>
              <a:buNone/>
              <a:tabLst/>
              <a:defRPr lang="pt-BR" sz="1600" b="1" kern="1200" baseline="0" dirty="0">
                <a:solidFill>
                  <a:srgbClr val="672F09"/>
                </a:solidFill>
                <a:latin typeface="Arial" panose="020B0604020202020204" pitchFamily="34" charset="0"/>
                <a:ea typeface="+mj-ea"/>
                <a:cs typeface="Arial" panose="020B0604020202020204" pitchFamily="34" charset="0"/>
              </a:defRPr>
            </a:lvl1pPr>
            <a:lvl2pPr marL="457191" indent="0" algn="ctr" defTabSz="91438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82" indent="0" algn="ctr" defTabSz="91438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72"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63"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53"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44"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35"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25"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3200" dirty="0" smtClean="0"/>
              <a:t>INTRODUCTION</a:t>
            </a:r>
          </a:p>
          <a:p>
            <a:pPr indent="442913" algn="just" hangingPunct="0">
              <a:lnSpc>
                <a:spcPct val="100000"/>
              </a:lnSpc>
            </a:pPr>
            <a:r>
              <a:rPr lang="pt-BR" sz="3200" b="0" dirty="0" smtClean="0"/>
              <a:t>Lorem </a:t>
            </a:r>
            <a:r>
              <a:rPr lang="pt-BR" sz="3200" b="0" dirty="0"/>
              <a:t>ipsum </a:t>
            </a:r>
            <a:r>
              <a:rPr lang="pt-BR" sz="3200" b="0" dirty="0"/>
              <a:t>dolor sit amet, consectetuer adipiscing elit. Maecenas porttitor congue massa. Fusce posuere, magna sed pulvinar ultricies, purus lectus malesuada libero, sit amet commodo magna eros quis urna. Nunc viverra imperdiet enim. Fusce est. Vivamus a tellus. Pellentesque habitant morbi tristique senectus et netus et malesuada fames ac turpis egestas. </a:t>
            </a:r>
            <a:r>
              <a:rPr lang="en-US" sz="3200" b="0" dirty="0"/>
              <a:t>Proin pharetra nonummy pede. Mauris et orci.</a:t>
            </a:r>
            <a:endParaRPr lang="pt-BR" sz="3200" b="0" dirty="0"/>
          </a:p>
          <a:p>
            <a:pPr indent="442913" algn="just" hangingPunct="0">
              <a:lnSpc>
                <a:spcPct val="100000"/>
              </a:lnSpc>
            </a:pPr>
            <a:r>
              <a:rPr lang="en-US" sz="3200" b="0" dirty="0"/>
              <a:t>Aenean nec lorem. In porttitor. Donec laoreet nonummy augue. </a:t>
            </a:r>
            <a:r>
              <a:rPr lang="pt-BR" sz="3200" b="0" dirty="0"/>
              <a:t>Suspendisse dui purus, scelerisque at, vulputate vitae, pretium mattis, nunc. </a:t>
            </a:r>
            <a:r>
              <a:rPr lang="en-US" sz="3200" b="0" dirty="0"/>
              <a:t>Mauris eget neque at sem venenatis eleifend. Ut nonummy. Fusce aliquet pede non pede. </a:t>
            </a:r>
            <a:r>
              <a:rPr lang="pt-BR" sz="3200" b="0" dirty="0"/>
              <a:t>Suspendisse dapibus </a:t>
            </a:r>
            <a:r>
              <a:rPr lang="pt-BR" sz="3200" b="0" dirty="0" err="1"/>
              <a:t>lorem</a:t>
            </a:r>
            <a:r>
              <a:rPr lang="pt-BR" sz="3200" b="0" dirty="0"/>
              <a:t> pellentesque magna. Integer nulla.</a:t>
            </a:r>
          </a:p>
          <a:p>
            <a:pPr indent="442913" algn="just" hangingPunct="0">
              <a:lnSpc>
                <a:spcPct val="100000"/>
              </a:lnSpc>
            </a:pPr>
            <a:r>
              <a:rPr lang="pt-BR" sz="3200" b="0" dirty="0"/>
              <a:t>Donec blandit feugiat ligula. </a:t>
            </a:r>
            <a:r>
              <a:rPr lang="en-US" sz="3200" b="0" dirty="0"/>
              <a:t>Donec hendrerit, felis et imperdiet euismod, purus ipsum pretium metus, in lacinia nulla nisl eget sapien. Donec ut est in lectus consequat consequat. </a:t>
            </a:r>
            <a:r>
              <a:rPr lang="pt-BR" sz="3200" b="0" dirty="0"/>
              <a:t>Etiam eget dui. Aliquam erat volutpat. Sed at </a:t>
            </a:r>
            <a:r>
              <a:rPr lang="pt-BR" sz="3200" b="0" dirty="0" err="1"/>
              <a:t>lorem</a:t>
            </a:r>
            <a:r>
              <a:rPr lang="pt-BR" sz="3200" b="0" dirty="0"/>
              <a:t> in nunc porta tristique. Proin nec augue. Quisque aliquam tempor magna. Pellentesque habitant morbi tristique senectus et netus et malesuada fames ac turpis egestas.</a:t>
            </a:r>
          </a:p>
          <a:p>
            <a:pPr indent="442913" algn="just">
              <a:lnSpc>
                <a:spcPct val="100000"/>
              </a:lnSpc>
            </a:pPr>
            <a:endParaRPr lang="pt-BR" sz="3200" b="0" dirty="0"/>
          </a:p>
          <a:p>
            <a:r>
              <a:rPr lang="pt-BR" sz="3200" dirty="0" smtClean="0"/>
              <a:t>METODOLOGY</a:t>
            </a:r>
          </a:p>
          <a:p>
            <a:pPr indent="442913" algn="just" hangingPunct="0">
              <a:lnSpc>
                <a:spcPct val="100000"/>
              </a:lnSpc>
            </a:pPr>
            <a:r>
              <a:rPr lang="pt-BR" sz="3200" b="0" dirty="0"/>
              <a:t>Lorem ipsum </a:t>
            </a:r>
            <a:r>
              <a:rPr lang="pt-BR" sz="3200" b="0" dirty="0" err="1"/>
              <a:t>dolor</a:t>
            </a:r>
            <a:r>
              <a:rPr lang="pt-BR" sz="3200" b="0" dirty="0"/>
              <a:t> </a:t>
            </a:r>
            <a:r>
              <a:rPr lang="pt-BR" sz="3200" b="0" dirty="0" err="1"/>
              <a:t>sit</a:t>
            </a:r>
            <a:r>
              <a:rPr lang="pt-BR" sz="3200" b="0" dirty="0"/>
              <a:t> </a:t>
            </a:r>
            <a:r>
              <a:rPr lang="pt-BR" sz="3200" b="0" dirty="0" err="1"/>
              <a:t>amet</a:t>
            </a:r>
            <a:r>
              <a:rPr lang="pt-BR" sz="3200" b="0" dirty="0"/>
              <a:t>, </a:t>
            </a:r>
            <a:r>
              <a:rPr lang="pt-BR" sz="3200" b="0" dirty="0" err="1"/>
              <a:t>consectetuer</a:t>
            </a:r>
            <a:r>
              <a:rPr lang="pt-BR" sz="3200" b="0" dirty="0"/>
              <a:t> </a:t>
            </a:r>
            <a:r>
              <a:rPr lang="pt-BR" sz="3200" b="0" dirty="0" err="1"/>
              <a:t>adipiscing</a:t>
            </a:r>
            <a:r>
              <a:rPr lang="pt-BR" sz="3200" b="0" dirty="0"/>
              <a:t> </a:t>
            </a:r>
            <a:r>
              <a:rPr lang="pt-BR" sz="3200" b="0" dirty="0" err="1"/>
              <a:t>elit</a:t>
            </a:r>
            <a:r>
              <a:rPr lang="pt-BR" sz="3200" b="0" dirty="0"/>
              <a:t>. </a:t>
            </a:r>
            <a:r>
              <a:rPr lang="pt-BR" sz="3200" b="0" dirty="0" err="1"/>
              <a:t>Maecenas</a:t>
            </a:r>
            <a:r>
              <a:rPr lang="pt-BR" sz="3200" b="0" dirty="0"/>
              <a:t> </a:t>
            </a:r>
            <a:r>
              <a:rPr lang="pt-BR" sz="3200" b="0" dirty="0" err="1"/>
              <a:t>porttitor</a:t>
            </a:r>
            <a:r>
              <a:rPr lang="pt-BR" sz="3200" b="0" dirty="0"/>
              <a:t> </a:t>
            </a:r>
            <a:r>
              <a:rPr lang="pt-BR" sz="3200" b="0" dirty="0" err="1"/>
              <a:t>congue</a:t>
            </a:r>
            <a:r>
              <a:rPr lang="pt-BR" sz="3200" b="0" dirty="0"/>
              <a:t> massa. </a:t>
            </a:r>
            <a:r>
              <a:rPr lang="pt-BR" sz="3200" b="0" dirty="0" err="1"/>
              <a:t>Fusce</a:t>
            </a:r>
            <a:r>
              <a:rPr lang="pt-BR" sz="3200" b="0" dirty="0"/>
              <a:t> </a:t>
            </a:r>
            <a:r>
              <a:rPr lang="pt-BR" sz="3200" b="0" dirty="0" err="1"/>
              <a:t>posuere</a:t>
            </a:r>
            <a:r>
              <a:rPr lang="pt-BR" sz="3200" b="0" dirty="0"/>
              <a:t>, magna </a:t>
            </a:r>
            <a:r>
              <a:rPr lang="pt-BR" sz="3200" b="0" dirty="0" err="1"/>
              <a:t>sed</a:t>
            </a:r>
            <a:r>
              <a:rPr lang="pt-BR" sz="3200" b="0" dirty="0"/>
              <a:t> </a:t>
            </a:r>
            <a:r>
              <a:rPr lang="pt-BR" sz="3200" b="0" dirty="0" err="1"/>
              <a:t>pulvinar</a:t>
            </a:r>
            <a:r>
              <a:rPr lang="pt-BR" sz="3200" b="0" dirty="0"/>
              <a:t> </a:t>
            </a:r>
            <a:r>
              <a:rPr lang="pt-BR" sz="3200" b="0" dirty="0" err="1"/>
              <a:t>ultricies</a:t>
            </a:r>
            <a:r>
              <a:rPr lang="pt-BR" sz="3200" b="0" dirty="0"/>
              <a:t>, </a:t>
            </a:r>
            <a:r>
              <a:rPr lang="pt-BR" sz="3200" b="0" dirty="0" err="1"/>
              <a:t>purus</a:t>
            </a:r>
            <a:r>
              <a:rPr lang="pt-BR" sz="3200" b="0" dirty="0"/>
              <a:t> </a:t>
            </a:r>
            <a:r>
              <a:rPr lang="pt-BR" sz="3200" b="0" dirty="0" err="1"/>
              <a:t>lectus</a:t>
            </a:r>
            <a:r>
              <a:rPr lang="pt-BR" sz="3200" b="0" dirty="0"/>
              <a:t> </a:t>
            </a:r>
            <a:r>
              <a:rPr lang="pt-BR" sz="3200" b="0" dirty="0" err="1"/>
              <a:t>malesuada</a:t>
            </a:r>
            <a:r>
              <a:rPr lang="pt-BR" sz="3200" b="0" dirty="0"/>
              <a:t> libero, </a:t>
            </a:r>
            <a:r>
              <a:rPr lang="pt-BR" sz="3200" b="0" dirty="0" err="1"/>
              <a:t>sit</a:t>
            </a:r>
            <a:r>
              <a:rPr lang="pt-BR" sz="3200" b="0" dirty="0"/>
              <a:t> </a:t>
            </a:r>
            <a:r>
              <a:rPr lang="pt-BR" sz="3200" b="0" dirty="0" err="1"/>
              <a:t>amet</a:t>
            </a:r>
            <a:r>
              <a:rPr lang="pt-BR" sz="3200" b="0" dirty="0"/>
              <a:t> </a:t>
            </a:r>
            <a:r>
              <a:rPr lang="pt-BR" sz="3200" b="0" dirty="0" err="1"/>
              <a:t>commodo</a:t>
            </a:r>
            <a:r>
              <a:rPr lang="pt-BR" sz="3200" b="0" dirty="0"/>
              <a:t> magna </a:t>
            </a:r>
            <a:r>
              <a:rPr lang="pt-BR" sz="3200" b="0" dirty="0" err="1"/>
              <a:t>eros</a:t>
            </a:r>
            <a:r>
              <a:rPr lang="pt-BR" sz="3200" b="0" dirty="0"/>
              <a:t> quis urna. Nunc </a:t>
            </a:r>
            <a:r>
              <a:rPr lang="pt-BR" sz="3200" b="0" dirty="0" err="1"/>
              <a:t>viverra</a:t>
            </a:r>
            <a:r>
              <a:rPr lang="pt-BR" sz="3200" b="0" dirty="0"/>
              <a:t> </a:t>
            </a:r>
            <a:r>
              <a:rPr lang="pt-BR" sz="3200" b="0" dirty="0" err="1"/>
              <a:t>imperdiet</a:t>
            </a:r>
            <a:r>
              <a:rPr lang="pt-BR" sz="3200" b="0" dirty="0"/>
              <a:t> </a:t>
            </a:r>
            <a:r>
              <a:rPr lang="pt-BR" sz="3200" b="0" dirty="0" err="1"/>
              <a:t>enim</a:t>
            </a:r>
            <a:r>
              <a:rPr lang="pt-BR" sz="3200" b="0" dirty="0"/>
              <a:t>. </a:t>
            </a:r>
            <a:r>
              <a:rPr lang="pt-BR" sz="3200" b="0" dirty="0" err="1"/>
              <a:t>Fusce</a:t>
            </a:r>
            <a:r>
              <a:rPr lang="pt-BR" sz="3200" b="0" dirty="0"/>
              <a:t> est. </a:t>
            </a:r>
            <a:r>
              <a:rPr lang="pt-BR" sz="3200" b="0" dirty="0" err="1"/>
              <a:t>Vivamus</a:t>
            </a:r>
            <a:r>
              <a:rPr lang="pt-BR" sz="3200" b="0" dirty="0"/>
              <a:t> a </a:t>
            </a:r>
            <a:r>
              <a:rPr lang="pt-BR" sz="3200" b="0" dirty="0" err="1"/>
              <a:t>tellus</a:t>
            </a:r>
            <a:r>
              <a:rPr lang="pt-BR" sz="3200" b="0" dirty="0"/>
              <a:t>. </a:t>
            </a:r>
            <a:r>
              <a:rPr lang="pt-BR" sz="3200" b="0" dirty="0" err="1"/>
              <a:t>Pellentesque</a:t>
            </a:r>
            <a:r>
              <a:rPr lang="pt-BR" sz="3200" b="0" dirty="0"/>
              <a:t> </a:t>
            </a:r>
            <a:r>
              <a:rPr lang="pt-BR" sz="3200" b="0" dirty="0" err="1"/>
              <a:t>habitant</a:t>
            </a:r>
            <a:r>
              <a:rPr lang="pt-BR" sz="3200" b="0" dirty="0"/>
              <a:t> </a:t>
            </a:r>
            <a:r>
              <a:rPr lang="pt-BR" sz="3200" b="0" dirty="0" err="1"/>
              <a:t>morbi</a:t>
            </a:r>
            <a:r>
              <a:rPr lang="pt-BR" sz="3200" b="0" dirty="0"/>
              <a:t> </a:t>
            </a:r>
            <a:r>
              <a:rPr lang="pt-BR" sz="3200" b="0" dirty="0" err="1"/>
              <a:t>tristique</a:t>
            </a:r>
            <a:r>
              <a:rPr lang="pt-BR" sz="3200" b="0" dirty="0"/>
              <a:t> </a:t>
            </a:r>
            <a:r>
              <a:rPr lang="pt-BR" sz="3200" b="0" dirty="0" err="1"/>
              <a:t>senectus</a:t>
            </a:r>
            <a:r>
              <a:rPr lang="pt-BR" sz="3200" b="0" dirty="0"/>
              <a:t> et </a:t>
            </a:r>
            <a:r>
              <a:rPr lang="pt-BR" sz="3200" b="0" dirty="0" err="1"/>
              <a:t>netus</a:t>
            </a:r>
            <a:r>
              <a:rPr lang="pt-BR" sz="3200" b="0" dirty="0"/>
              <a:t> et </a:t>
            </a:r>
            <a:r>
              <a:rPr lang="pt-BR" sz="3200" b="0" dirty="0" err="1"/>
              <a:t>malesuada</a:t>
            </a:r>
            <a:r>
              <a:rPr lang="pt-BR" sz="3200" b="0" dirty="0"/>
              <a:t> fames ac </a:t>
            </a:r>
            <a:r>
              <a:rPr lang="pt-BR" sz="3200" b="0" dirty="0" err="1"/>
              <a:t>turpis</a:t>
            </a:r>
            <a:r>
              <a:rPr lang="pt-BR" sz="3200" b="0" dirty="0"/>
              <a:t> </a:t>
            </a:r>
            <a:r>
              <a:rPr lang="pt-BR" sz="3200" b="0" dirty="0" err="1"/>
              <a:t>egestas</a:t>
            </a:r>
            <a:r>
              <a:rPr lang="pt-BR" sz="3200" b="0" dirty="0"/>
              <a:t>. </a:t>
            </a:r>
            <a:r>
              <a:rPr lang="en-US" sz="3200" b="0" dirty="0" err="1"/>
              <a:t>Proin</a:t>
            </a:r>
            <a:r>
              <a:rPr lang="en-US" sz="3200" b="0" dirty="0"/>
              <a:t> pharetra </a:t>
            </a:r>
            <a:r>
              <a:rPr lang="en-US" sz="3200" b="0" dirty="0" err="1"/>
              <a:t>nonummy</a:t>
            </a:r>
            <a:r>
              <a:rPr lang="en-US" sz="3200" b="0" dirty="0"/>
              <a:t> </a:t>
            </a:r>
            <a:r>
              <a:rPr lang="en-US" sz="3200" b="0" dirty="0" err="1"/>
              <a:t>pede</a:t>
            </a:r>
            <a:r>
              <a:rPr lang="en-US" sz="3200" b="0" dirty="0"/>
              <a:t>. </a:t>
            </a:r>
            <a:r>
              <a:rPr lang="en-US" sz="3200" b="0" dirty="0" err="1"/>
              <a:t>Mauris</a:t>
            </a:r>
            <a:r>
              <a:rPr lang="en-US" sz="3200" b="0" dirty="0"/>
              <a:t> et </a:t>
            </a:r>
            <a:r>
              <a:rPr lang="en-US" sz="3200" b="0" dirty="0" err="1"/>
              <a:t>orci</a:t>
            </a:r>
            <a:r>
              <a:rPr lang="en-US" sz="3200" b="0" dirty="0"/>
              <a:t>.</a:t>
            </a:r>
            <a:endParaRPr lang="pt-BR" sz="3200" b="0" dirty="0"/>
          </a:p>
          <a:p>
            <a:pPr indent="442913" algn="just" hangingPunct="0">
              <a:lnSpc>
                <a:spcPct val="100000"/>
              </a:lnSpc>
            </a:pPr>
            <a:r>
              <a:rPr lang="en-US" sz="3200" b="0" dirty="0" err="1"/>
              <a:t>Aenean</a:t>
            </a:r>
            <a:r>
              <a:rPr lang="en-US" sz="3200" b="0" dirty="0"/>
              <a:t> </a:t>
            </a:r>
            <a:r>
              <a:rPr lang="en-US" sz="3200" b="0" dirty="0" err="1"/>
              <a:t>nec</a:t>
            </a:r>
            <a:r>
              <a:rPr lang="en-US" sz="3200" b="0" dirty="0"/>
              <a:t> lorem. In </a:t>
            </a:r>
            <a:r>
              <a:rPr lang="en-US" sz="3200" b="0" dirty="0" err="1"/>
              <a:t>porttitor</a:t>
            </a:r>
            <a:r>
              <a:rPr lang="en-US" sz="3200" b="0" dirty="0"/>
              <a:t>. </a:t>
            </a:r>
            <a:r>
              <a:rPr lang="en-US" sz="3200" b="0" dirty="0" err="1"/>
              <a:t>Donec</a:t>
            </a:r>
            <a:r>
              <a:rPr lang="en-US" sz="3200" b="0" dirty="0"/>
              <a:t> </a:t>
            </a:r>
            <a:r>
              <a:rPr lang="en-US" sz="3200" b="0" dirty="0" err="1"/>
              <a:t>laoreet</a:t>
            </a:r>
            <a:r>
              <a:rPr lang="en-US" sz="3200" b="0" dirty="0"/>
              <a:t> </a:t>
            </a:r>
            <a:r>
              <a:rPr lang="en-US" sz="3200" b="0" dirty="0" err="1"/>
              <a:t>nonummy</a:t>
            </a:r>
            <a:r>
              <a:rPr lang="en-US" sz="3200" b="0" dirty="0"/>
              <a:t> </a:t>
            </a:r>
            <a:r>
              <a:rPr lang="en-US" sz="3200" b="0" dirty="0" err="1"/>
              <a:t>augue</a:t>
            </a:r>
            <a:r>
              <a:rPr lang="en-US" sz="3200" b="0" dirty="0"/>
              <a:t>. </a:t>
            </a:r>
            <a:r>
              <a:rPr lang="pt-BR" sz="3200" b="0" dirty="0" err="1"/>
              <a:t>Suspendisse</a:t>
            </a:r>
            <a:r>
              <a:rPr lang="pt-BR" sz="3200" b="0" dirty="0"/>
              <a:t> </a:t>
            </a:r>
            <a:r>
              <a:rPr lang="pt-BR" sz="3200" b="0" dirty="0" err="1"/>
              <a:t>dui</a:t>
            </a:r>
            <a:r>
              <a:rPr lang="pt-BR" sz="3200" b="0" dirty="0"/>
              <a:t> </a:t>
            </a:r>
            <a:r>
              <a:rPr lang="pt-BR" sz="3200" b="0" dirty="0" err="1"/>
              <a:t>purus</a:t>
            </a:r>
            <a:r>
              <a:rPr lang="pt-BR" sz="3200" b="0" dirty="0"/>
              <a:t>, </a:t>
            </a:r>
            <a:r>
              <a:rPr lang="pt-BR" sz="3200" b="0" dirty="0" err="1"/>
              <a:t>scelerisque</a:t>
            </a:r>
            <a:r>
              <a:rPr lang="pt-BR" sz="3200" b="0" dirty="0"/>
              <a:t> </a:t>
            </a:r>
            <a:r>
              <a:rPr lang="pt-BR" sz="3200" b="0" dirty="0" err="1"/>
              <a:t>at</a:t>
            </a:r>
            <a:r>
              <a:rPr lang="pt-BR" sz="3200" b="0" dirty="0"/>
              <a:t>, </a:t>
            </a:r>
            <a:r>
              <a:rPr lang="pt-BR" sz="3200" b="0" dirty="0" err="1"/>
              <a:t>vulputate</a:t>
            </a:r>
            <a:r>
              <a:rPr lang="pt-BR" sz="3200" b="0" dirty="0"/>
              <a:t> vitae, </a:t>
            </a:r>
            <a:r>
              <a:rPr lang="pt-BR" sz="3200" b="0" dirty="0" err="1"/>
              <a:t>pretium</a:t>
            </a:r>
            <a:r>
              <a:rPr lang="pt-BR" sz="3200" b="0" dirty="0"/>
              <a:t> </a:t>
            </a:r>
            <a:r>
              <a:rPr lang="pt-BR" sz="3200" b="0" dirty="0" err="1"/>
              <a:t>mattis</a:t>
            </a:r>
            <a:r>
              <a:rPr lang="pt-BR" sz="3200" b="0" dirty="0"/>
              <a:t>, nunc. </a:t>
            </a:r>
            <a:r>
              <a:rPr lang="en-US" sz="3200" b="0" dirty="0" err="1"/>
              <a:t>Mauris</a:t>
            </a:r>
            <a:r>
              <a:rPr lang="en-US" sz="3200" b="0" dirty="0"/>
              <a:t> </a:t>
            </a:r>
            <a:r>
              <a:rPr lang="en-US" sz="3200" b="0" dirty="0" err="1"/>
              <a:t>eget</a:t>
            </a:r>
            <a:r>
              <a:rPr lang="en-US" sz="3200" b="0" dirty="0"/>
              <a:t> </a:t>
            </a:r>
            <a:r>
              <a:rPr lang="en-US" sz="3200" b="0" dirty="0" err="1"/>
              <a:t>neque</a:t>
            </a:r>
            <a:r>
              <a:rPr lang="en-US" sz="3200" b="0" dirty="0"/>
              <a:t> at </a:t>
            </a:r>
            <a:r>
              <a:rPr lang="en-US" sz="3200" b="0" dirty="0" err="1"/>
              <a:t>sem</a:t>
            </a:r>
            <a:r>
              <a:rPr lang="en-US" sz="3200" b="0" dirty="0"/>
              <a:t> </a:t>
            </a:r>
            <a:r>
              <a:rPr lang="en-US" sz="3200" b="0" dirty="0" err="1"/>
              <a:t>venenatis</a:t>
            </a:r>
            <a:r>
              <a:rPr lang="en-US" sz="3200" b="0" dirty="0"/>
              <a:t> </a:t>
            </a:r>
            <a:r>
              <a:rPr lang="en-US" sz="3200" b="0" dirty="0" err="1"/>
              <a:t>eleifend</a:t>
            </a:r>
            <a:r>
              <a:rPr lang="en-US" sz="3200" b="0" dirty="0"/>
              <a:t>. </a:t>
            </a:r>
            <a:r>
              <a:rPr lang="en-US" sz="3200" b="0" dirty="0" err="1"/>
              <a:t>Ut</a:t>
            </a:r>
            <a:r>
              <a:rPr lang="en-US" sz="3200" b="0" dirty="0"/>
              <a:t> </a:t>
            </a:r>
            <a:r>
              <a:rPr lang="en-US" sz="3200" b="0" dirty="0" err="1"/>
              <a:t>nonummy</a:t>
            </a:r>
            <a:r>
              <a:rPr lang="en-US" sz="3200" b="0" dirty="0"/>
              <a:t>. </a:t>
            </a:r>
            <a:r>
              <a:rPr lang="en-US" sz="3200" b="0" dirty="0" err="1"/>
              <a:t>Fusce</a:t>
            </a:r>
            <a:r>
              <a:rPr lang="en-US" sz="3200" b="0" dirty="0"/>
              <a:t> </a:t>
            </a:r>
            <a:r>
              <a:rPr lang="en-US" sz="3200" b="0" dirty="0" err="1"/>
              <a:t>aliquet</a:t>
            </a:r>
            <a:r>
              <a:rPr lang="en-US" sz="3200" b="0" dirty="0"/>
              <a:t> </a:t>
            </a:r>
            <a:r>
              <a:rPr lang="en-US" sz="3200" b="0" dirty="0" err="1"/>
              <a:t>pede</a:t>
            </a:r>
            <a:r>
              <a:rPr lang="en-US" sz="3200" b="0" dirty="0"/>
              <a:t> non </a:t>
            </a:r>
            <a:r>
              <a:rPr lang="en-US" sz="3200" b="0" dirty="0" err="1"/>
              <a:t>pede</a:t>
            </a:r>
            <a:r>
              <a:rPr lang="en-US" sz="3200" b="0" dirty="0"/>
              <a:t>. </a:t>
            </a:r>
            <a:r>
              <a:rPr lang="pt-BR" sz="3200" b="0" dirty="0" err="1"/>
              <a:t>Suspendisse</a:t>
            </a:r>
            <a:r>
              <a:rPr lang="pt-BR" sz="3200" b="0" dirty="0"/>
              <a:t> </a:t>
            </a:r>
            <a:r>
              <a:rPr lang="pt-BR" sz="3200" b="0" dirty="0" err="1"/>
              <a:t>dapibus</a:t>
            </a:r>
            <a:r>
              <a:rPr lang="pt-BR" sz="3200" b="0" dirty="0"/>
              <a:t> </a:t>
            </a:r>
            <a:r>
              <a:rPr lang="pt-BR" sz="3200" b="0" dirty="0" err="1"/>
              <a:t>lorem</a:t>
            </a:r>
            <a:r>
              <a:rPr lang="pt-BR" sz="3200" b="0" dirty="0"/>
              <a:t> </a:t>
            </a:r>
            <a:r>
              <a:rPr lang="pt-BR" sz="3200" b="0" dirty="0" err="1"/>
              <a:t>pellentesque</a:t>
            </a:r>
            <a:r>
              <a:rPr lang="pt-BR" sz="3200" b="0" dirty="0"/>
              <a:t> magna. </a:t>
            </a:r>
            <a:r>
              <a:rPr lang="pt-BR" sz="3200" b="0" dirty="0" err="1"/>
              <a:t>Integer</a:t>
            </a:r>
            <a:r>
              <a:rPr lang="pt-BR" sz="3200" b="0" dirty="0"/>
              <a:t> </a:t>
            </a:r>
            <a:r>
              <a:rPr lang="pt-BR" sz="3200" b="0" dirty="0" err="1"/>
              <a:t>nulla</a:t>
            </a:r>
            <a:r>
              <a:rPr lang="pt-BR" sz="3200" b="0" dirty="0"/>
              <a:t>.</a:t>
            </a:r>
          </a:p>
          <a:p>
            <a:pPr indent="442913" algn="just" hangingPunct="0">
              <a:lnSpc>
                <a:spcPct val="100000"/>
              </a:lnSpc>
            </a:pPr>
            <a:r>
              <a:rPr lang="pt-BR" sz="3200" b="0" dirty="0" err="1"/>
              <a:t>Donec</a:t>
            </a:r>
            <a:r>
              <a:rPr lang="pt-BR" sz="3200" b="0" dirty="0"/>
              <a:t> </a:t>
            </a:r>
            <a:r>
              <a:rPr lang="pt-BR" sz="3200" b="0" dirty="0" err="1"/>
              <a:t>blandit</a:t>
            </a:r>
            <a:r>
              <a:rPr lang="pt-BR" sz="3200" b="0" dirty="0"/>
              <a:t> </a:t>
            </a:r>
            <a:r>
              <a:rPr lang="pt-BR" sz="3200" b="0" dirty="0" err="1"/>
              <a:t>feugiat</a:t>
            </a:r>
            <a:r>
              <a:rPr lang="pt-BR" sz="3200" b="0" dirty="0"/>
              <a:t> </a:t>
            </a:r>
            <a:r>
              <a:rPr lang="pt-BR" sz="3200" b="0" dirty="0" err="1"/>
              <a:t>ligula</a:t>
            </a:r>
            <a:r>
              <a:rPr lang="pt-BR" sz="3200" b="0" dirty="0"/>
              <a:t>. </a:t>
            </a:r>
            <a:r>
              <a:rPr lang="en-US" sz="3200" b="0" dirty="0" err="1"/>
              <a:t>Donec</a:t>
            </a:r>
            <a:r>
              <a:rPr lang="en-US" sz="3200" b="0" dirty="0"/>
              <a:t> </a:t>
            </a:r>
            <a:r>
              <a:rPr lang="en-US" sz="3200" b="0" dirty="0" err="1"/>
              <a:t>hendrerit</a:t>
            </a:r>
            <a:r>
              <a:rPr lang="en-US" sz="3200" b="0" dirty="0"/>
              <a:t>, </a:t>
            </a:r>
            <a:r>
              <a:rPr lang="en-US" sz="3200" b="0" dirty="0" err="1"/>
              <a:t>felis</a:t>
            </a:r>
            <a:r>
              <a:rPr lang="en-US" sz="3200" b="0" dirty="0"/>
              <a:t> et </a:t>
            </a:r>
            <a:r>
              <a:rPr lang="en-US" sz="3200" b="0" dirty="0" err="1"/>
              <a:t>imperdiet</a:t>
            </a:r>
            <a:r>
              <a:rPr lang="en-US" sz="3200" b="0" dirty="0"/>
              <a:t> </a:t>
            </a:r>
            <a:r>
              <a:rPr lang="en-US" sz="3200" b="0" dirty="0" err="1"/>
              <a:t>euismod</a:t>
            </a:r>
            <a:r>
              <a:rPr lang="en-US" sz="3200" b="0" dirty="0"/>
              <a:t>, </a:t>
            </a:r>
            <a:r>
              <a:rPr lang="en-US" sz="3200" b="0" dirty="0" err="1"/>
              <a:t>purus</a:t>
            </a:r>
            <a:r>
              <a:rPr lang="en-US" sz="3200" b="0" dirty="0"/>
              <a:t> ipsum </a:t>
            </a:r>
            <a:r>
              <a:rPr lang="en-US" sz="3200" b="0" dirty="0" err="1"/>
              <a:t>pretium</a:t>
            </a:r>
            <a:r>
              <a:rPr lang="en-US" sz="3200" b="0" dirty="0"/>
              <a:t> </a:t>
            </a:r>
            <a:r>
              <a:rPr lang="en-US" sz="3200" b="0" dirty="0" err="1"/>
              <a:t>metus</a:t>
            </a:r>
            <a:r>
              <a:rPr lang="en-US" sz="3200" b="0" dirty="0"/>
              <a:t>, in </a:t>
            </a:r>
            <a:r>
              <a:rPr lang="en-US" sz="3200" b="0" dirty="0" err="1"/>
              <a:t>lacinia</a:t>
            </a:r>
            <a:r>
              <a:rPr lang="en-US" sz="3200" b="0" dirty="0"/>
              <a:t> </a:t>
            </a:r>
            <a:r>
              <a:rPr lang="en-US" sz="3200" b="0" dirty="0" err="1"/>
              <a:t>nulla</a:t>
            </a:r>
            <a:r>
              <a:rPr lang="en-US" sz="3200" b="0" dirty="0"/>
              <a:t> </a:t>
            </a:r>
            <a:r>
              <a:rPr lang="en-US" sz="3200" b="0" dirty="0" err="1"/>
              <a:t>nisl</a:t>
            </a:r>
            <a:r>
              <a:rPr lang="en-US" sz="3200" b="0" dirty="0"/>
              <a:t> </a:t>
            </a:r>
            <a:r>
              <a:rPr lang="en-US" sz="3200" b="0" dirty="0" err="1"/>
              <a:t>eget</a:t>
            </a:r>
            <a:r>
              <a:rPr lang="en-US" sz="3200" b="0" dirty="0"/>
              <a:t> </a:t>
            </a:r>
            <a:r>
              <a:rPr lang="en-US" sz="3200" b="0" dirty="0" err="1"/>
              <a:t>sapien</a:t>
            </a:r>
            <a:r>
              <a:rPr lang="en-US" sz="3200" b="0" dirty="0"/>
              <a:t>. </a:t>
            </a:r>
            <a:r>
              <a:rPr lang="en-US" sz="3200" b="0" dirty="0" err="1"/>
              <a:t>Donec</a:t>
            </a:r>
            <a:r>
              <a:rPr lang="en-US" sz="3200" b="0" dirty="0"/>
              <a:t> </a:t>
            </a:r>
            <a:r>
              <a:rPr lang="en-US" sz="3200" b="0" dirty="0" err="1"/>
              <a:t>ut</a:t>
            </a:r>
            <a:r>
              <a:rPr lang="en-US" sz="3200" b="0" dirty="0"/>
              <a:t> </a:t>
            </a:r>
            <a:r>
              <a:rPr lang="en-US" sz="3200" b="0" dirty="0" err="1"/>
              <a:t>est</a:t>
            </a:r>
            <a:r>
              <a:rPr lang="en-US" sz="3200" b="0" dirty="0"/>
              <a:t> in </a:t>
            </a:r>
            <a:r>
              <a:rPr lang="en-US" sz="3200" b="0" dirty="0" err="1"/>
              <a:t>lectus</a:t>
            </a:r>
            <a:r>
              <a:rPr lang="en-US" sz="3200" b="0" dirty="0"/>
              <a:t> </a:t>
            </a:r>
            <a:r>
              <a:rPr lang="en-US" sz="3200" b="0" dirty="0" err="1"/>
              <a:t>consequat</a:t>
            </a:r>
            <a:r>
              <a:rPr lang="en-US" sz="3200" b="0" dirty="0"/>
              <a:t> </a:t>
            </a:r>
            <a:r>
              <a:rPr lang="en-US" sz="3200" b="0" dirty="0" err="1"/>
              <a:t>consequat</a:t>
            </a:r>
            <a:r>
              <a:rPr lang="en-US" sz="3200" b="0" dirty="0"/>
              <a:t>. </a:t>
            </a:r>
            <a:r>
              <a:rPr lang="pt-BR" sz="3200" b="0" dirty="0" err="1"/>
              <a:t>Etiam</a:t>
            </a:r>
            <a:r>
              <a:rPr lang="pt-BR" sz="3200" b="0" dirty="0"/>
              <a:t> </a:t>
            </a:r>
            <a:r>
              <a:rPr lang="pt-BR" sz="3200" b="0" dirty="0" err="1"/>
              <a:t>eget</a:t>
            </a:r>
            <a:r>
              <a:rPr lang="pt-BR" sz="3200" b="0" dirty="0"/>
              <a:t> </a:t>
            </a:r>
            <a:r>
              <a:rPr lang="pt-BR" sz="3200" b="0" dirty="0" err="1"/>
              <a:t>dui</a:t>
            </a:r>
            <a:r>
              <a:rPr lang="pt-BR" sz="3200" b="0" dirty="0"/>
              <a:t>. </a:t>
            </a:r>
            <a:r>
              <a:rPr lang="pt-BR" sz="3200" b="0" dirty="0" err="1"/>
              <a:t>Aliquam</a:t>
            </a:r>
            <a:r>
              <a:rPr lang="pt-BR" sz="3200" b="0" dirty="0"/>
              <a:t> erat </a:t>
            </a:r>
            <a:r>
              <a:rPr lang="pt-BR" sz="3200" b="0" dirty="0" err="1"/>
              <a:t>volutpat</a:t>
            </a:r>
            <a:r>
              <a:rPr lang="pt-BR" sz="3200" b="0" dirty="0"/>
              <a:t>. </a:t>
            </a:r>
            <a:r>
              <a:rPr lang="pt-BR" sz="3200" b="0" dirty="0" err="1"/>
              <a:t>Sed</a:t>
            </a:r>
            <a:r>
              <a:rPr lang="pt-BR" sz="3200" b="0" dirty="0"/>
              <a:t> </a:t>
            </a:r>
            <a:r>
              <a:rPr lang="pt-BR" sz="3200" b="0" dirty="0" err="1"/>
              <a:t>at</a:t>
            </a:r>
            <a:r>
              <a:rPr lang="pt-BR" sz="3200" b="0" dirty="0"/>
              <a:t> </a:t>
            </a:r>
            <a:r>
              <a:rPr lang="pt-BR" sz="3200" b="0" dirty="0" err="1"/>
              <a:t>lorem</a:t>
            </a:r>
            <a:r>
              <a:rPr lang="pt-BR" sz="3200" b="0" dirty="0"/>
              <a:t> in nunc porta </a:t>
            </a:r>
            <a:r>
              <a:rPr lang="pt-BR" sz="3200" b="0" dirty="0" err="1"/>
              <a:t>tristique</a:t>
            </a:r>
            <a:r>
              <a:rPr lang="pt-BR" sz="3200" b="0" dirty="0"/>
              <a:t>. </a:t>
            </a:r>
            <a:r>
              <a:rPr lang="pt-BR" sz="3200" b="0" dirty="0" err="1"/>
              <a:t>Proin</a:t>
            </a:r>
            <a:r>
              <a:rPr lang="pt-BR" sz="3200" b="0" dirty="0"/>
              <a:t> </a:t>
            </a:r>
            <a:r>
              <a:rPr lang="pt-BR" sz="3200" b="0" dirty="0" err="1"/>
              <a:t>nec</a:t>
            </a:r>
            <a:r>
              <a:rPr lang="pt-BR" sz="3200" b="0" dirty="0"/>
              <a:t> </a:t>
            </a:r>
            <a:r>
              <a:rPr lang="pt-BR" sz="3200" b="0" dirty="0" err="1"/>
              <a:t>augue</a:t>
            </a:r>
            <a:r>
              <a:rPr lang="pt-BR" sz="3200" b="0" dirty="0"/>
              <a:t>. </a:t>
            </a:r>
            <a:r>
              <a:rPr lang="pt-BR" sz="3200" b="0" dirty="0" err="1"/>
              <a:t>Quisque</a:t>
            </a:r>
            <a:r>
              <a:rPr lang="pt-BR" sz="3200" b="0" dirty="0"/>
              <a:t> </a:t>
            </a:r>
            <a:r>
              <a:rPr lang="pt-BR" sz="3200" b="0" dirty="0" err="1"/>
              <a:t>aliquam</a:t>
            </a:r>
            <a:r>
              <a:rPr lang="pt-BR" sz="3200" b="0" dirty="0"/>
              <a:t> </a:t>
            </a:r>
            <a:r>
              <a:rPr lang="pt-BR" sz="3200" b="0" dirty="0" err="1"/>
              <a:t>tempor</a:t>
            </a:r>
            <a:r>
              <a:rPr lang="pt-BR" sz="3200" b="0" dirty="0"/>
              <a:t> magna. </a:t>
            </a:r>
            <a:r>
              <a:rPr lang="pt-BR" sz="3200" b="0" dirty="0" err="1"/>
              <a:t>Pellentesque</a:t>
            </a:r>
            <a:r>
              <a:rPr lang="pt-BR" sz="3200" b="0" dirty="0"/>
              <a:t> </a:t>
            </a:r>
            <a:r>
              <a:rPr lang="pt-BR" sz="3200" b="0" dirty="0" err="1"/>
              <a:t>habitant</a:t>
            </a:r>
            <a:r>
              <a:rPr lang="pt-BR" sz="3200" b="0" dirty="0"/>
              <a:t> </a:t>
            </a:r>
            <a:r>
              <a:rPr lang="pt-BR" sz="3200" b="0" dirty="0" err="1"/>
              <a:t>morbi</a:t>
            </a:r>
            <a:r>
              <a:rPr lang="pt-BR" sz="3200" b="0" dirty="0"/>
              <a:t> </a:t>
            </a:r>
            <a:r>
              <a:rPr lang="pt-BR" sz="3200" b="0" dirty="0" err="1"/>
              <a:t>tristique</a:t>
            </a:r>
            <a:r>
              <a:rPr lang="pt-BR" sz="3200" b="0" dirty="0"/>
              <a:t> </a:t>
            </a:r>
            <a:r>
              <a:rPr lang="pt-BR" sz="3200" b="0" dirty="0" err="1"/>
              <a:t>senectus</a:t>
            </a:r>
            <a:r>
              <a:rPr lang="pt-BR" sz="3200" b="0" dirty="0"/>
              <a:t> et </a:t>
            </a:r>
            <a:r>
              <a:rPr lang="pt-BR" sz="3200" b="0" dirty="0" err="1"/>
              <a:t>netus</a:t>
            </a:r>
            <a:r>
              <a:rPr lang="pt-BR" sz="3200" b="0" dirty="0"/>
              <a:t> et </a:t>
            </a:r>
            <a:r>
              <a:rPr lang="pt-BR" sz="3200" b="0" dirty="0" err="1"/>
              <a:t>malesuada</a:t>
            </a:r>
            <a:r>
              <a:rPr lang="pt-BR" sz="3200" b="0" dirty="0"/>
              <a:t> fames ac </a:t>
            </a:r>
            <a:r>
              <a:rPr lang="pt-BR" sz="3200" b="0" dirty="0" err="1"/>
              <a:t>turpis</a:t>
            </a:r>
            <a:r>
              <a:rPr lang="pt-BR" sz="3200" b="0" dirty="0"/>
              <a:t> </a:t>
            </a:r>
            <a:r>
              <a:rPr lang="pt-BR" sz="3200" b="0" dirty="0" err="1"/>
              <a:t>egestas</a:t>
            </a:r>
            <a:r>
              <a:rPr lang="pt-BR" sz="3200" b="0" dirty="0"/>
              <a:t>.</a:t>
            </a:r>
          </a:p>
          <a:p>
            <a:endParaRPr lang="pt-BR" sz="3200" b="0" dirty="0" smtClean="0"/>
          </a:p>
          <a:p>
            <a:r>
              <a:rPr lang="pt-BR" sz="3200" dirty="0" smtClean="0"/>
              <a:t>RESULTS</a:t>
            </a:r>
          </a:p>
          <a:p>
            <a:pPr indent="530225" algn="just" hangingPunct="0">
              <a:lnSpc>
                <a:spcPct val="100000"/>
              </a:lnSpc>
            </a:pPr>
            <a:r>
              <a:rPr lang="pt-BR" sz="3200" b="0" dirty="0" smtClean="0"/>
              <a:t>Lorem </a:t>
            </a:r>
            <a:r>
              <a:rPr lang="pt-BR" sz="3200" b="0" dirty="0"/>
              <a:t>ipsum </a:t>
            </a:r>
            <a:r>
              <a:rPr lang="pt-BR" sz="3200" b="0" dirty="0" err="1"/>
              <a:t>dolor</a:t>
            </a:r>
            <a:r>
              <a:rPr lang="pt-BR" sz="3200" b="0" dirty="0"/>
              <a:t> </a:t>
            </a:r>
            <a:r>
              <a:rPr lang="pt-BR" sz="3200" b="0" dirty="0" err="1"/>
              <a:t>sit</a:t>
            </a:r>
            <a:r>
              <a:rPr lang="pt-BR" sz="3200" b="0" dirty="0"/>
              <a:t> </a:t>
            </a:r>
            <a:r>
              <a:rPr lang="pt-BR" sz="3200" b="0" dirty="0" err="1"/>
              <a:t>amet</a:t>
            </a:r>
            <a:r>
              <a:rPr lang="pt-BR" sz="3200" b="0" dirty="0"/>
              <a:t>, </a:t>
            </a:r>
            <a:r>
              <a:rPr lang="pt-BR" sz="3200" b="0" dirty="0" err="1"/>
              <a:t>consectetuer</a:t>
            </a:r>
            <a:r>
              <a:rPr lang="pt-BR" sz="3200" b="0" dirty="0"/>
              <a:t> </a:t>
            </a:r>
            <a:r>
              <a:rPr lang="pt-BR" sz="3200" b="0" dirty="0" err="1"/>
              <a:t>adipiscing</a:t>
            </a:r>
            <a:r>
              <a:rPr lang="pt-BR" sz="3200" b="0" dirty="0"/>
              <a:t> </a:t>
            </a:r>
            <a:r>
              <a:rPr lang="pt-BR" sz="3200" b="0" dirty="0" err="1"/>
              <a:t>elit</a:t>
            </a:r>
            <a:r>
              <a:rPr lang="pt-BR" sz="3200" b="0" dirty="0"/>
              <a:t>. </a:t>
            </a:r>
            <a:r>
              <a:rPr lang="pt-BR" sz="3200" b="0" dirty="0" err="1"/>
              <a:t>Maecenas</a:t>
            </a:r>
            <a:r>
              <a:rPr lang="pt-BR" sz="3200" b="0" dirty="0"/>
              <a:t> </a:t>
            </a:r>
            <a:r>
              <a:rPr lang="pt-BR" sz="3200" b="0" dirty="0" err="1"/>
              <a:t>porttitor</a:t>
            </a:r>
            <a:r>
              <a:rPr lang="pt-BR" sz="3200" b="0" dirty="0"/>
              <a:t> </a:t>
            </a:r>
            <a:r>
              <a:rPr lang="pt-BR" sz="3200" b="0" dirty="0" err="1"/>
              <a:t>congue</a:t>
            </a:r>
            <a:r>
              <a:rPr lang="pt-BR" sz="3200" b="0" dirty="0"/>
              <a:t> massa. </a:t>
            </a:r>
            <a:r>
              <a:rPr lang="pt-BR" sz="3200" b="0" dirty="0" err="1"/>
              <a:t>Fusce</a:t>
            </a:r>
            <a:r>
              <a:rPr lang="pt-BR" sz="3200" b="0" dirty="0"/>
              <a:t> </a:t>
            </a:r>
            <a:r>
              <a:rPr lang="pt-BR" sz="3200" b="0" dirty="0" err="1"/>
              <a:t>posuere</a:t>
            </a:r>
            <a:r>
              <a:rPr lang="pt-BR" sz="3200" b="0" dirty="0"/>
              <a:t>, magna </a:t>
            </a:r>
            <a:r>
              <a:rPr lang="pt-BR" sz="3200" b="0" dirty="0" err="1"/>
              <a:t>sed</a:t>
            </a:r>
            <a:r>
              <a:rPr lang="pt-BR" sz="3200" b="0" dirty="0"/>
              <a:t> </a:t>
            </a:r>
            <a:r>
              <a:rPr lang="pt-BR" sz="3200" b="0" dirty="0" err="1"/>
              <a:t>pulvinar</a:t>
            </a:r>
            <a:r>
              <a:rPr lang="pt-BR" sz="3200" b="0" dirty="0"/>
              <a:t> </a:t>
            </a:r>
            <a:r>
              <a:rPr lang="pt-BR" sz="3200" b="0" dirty="0" err="1"/>
              <a:t>ultricies</a:t>
            </a:r>
            <a:r>
              <a:rPr lang="pt-BR" sz="3200" b="0" dirty="0"/>
              <a:t>, </a:t>
            </a:r>
            <a:r>
              <a:rPr lang="pt-BR" sz="3200" b="0" dirty="0" err="1"/>
              <a:t>purus</a:t>
            </a:r>
            <a:r>
              <a:rPr lang="pt-BR" sz="3200" b="0" dirty="0"/>
              <a:t> </a:t>
            </a:r>
            <a:r>
              <a:rPr lang="pt-BR" sz="3200" b="0" dirty="0" err="1"/>
              <a:t>lectus</a:t>
            </a:r>
            <a:r>
              <a:rPr lang="pt-BR" sz="3200" b="0" dirty="0"/>
              <a:t> </a:t>
            </a:r>
            <a:r>
              <a:rPr lang="pt-BR" sz="3200" b="0" dirty="0" err="1"/>
              <a:t>malesuada</a:t>
            </a:r>
            <a:r>
              <a:rPr lang="pt-BR" sz="3200" b="0" dirty="0"/>
              <a:t> libero, </a:t>
            </a:r>
            <a:r>
              <a:rPr lang="pt-BR" sz="3200" b="0" dirty="0" err="1"/>
              <a:t>sit</a:t>
            </a:r>
            <a:r>
              <a:rPr lang="pt-BR" sz="3200" b="0" dirty="0"/>
              <a:t> </a:t>
            </a:r>
            <a:r>
              <a:rPr lang="pt-BR" sz="3200" b="0" dirty="0" err="1"/>
              <a:t>amet</a:t>
            </a:r>
            <a:r>
              <a:rPr lang="pt-BR" sz="3200" b="0" dirty="0"/>
              <a:t> </a:t>
            </a:r>
            <a:r>
              <a:rPr lang="pt-BR" sz="3200" b="0" dirty="0" err="1"/>
              <a:t>commodo</a:t>
            </a:r>
            <a:r>
              <a:rPr lang="pt-BR" sz="3200" b="0" dirty="0"/>
              <a:t> magna </a:t>
            </a:r>
            <a:r>
              <a:rPr lang="pt-BR" sz="3200" b="0" dirty="0" err="1"/>
              <a:t>eros</a:t>
            </a:r>
            <a:r>
              <a:rPr lang="pt-BR" sz="3200" b="0" dirty="0"/>
              <a:t> quis urna. Nunc </a:t>
            </a:r>
            <a:r>
              <a:rPr lang="pt-BR" sz="3200" b="0" dirty="0" err="1"/>
              <a:t>viverra</a:t>
            </a:r>
            <a:r>
              <a:rPr lang="pt-BR" sz="3200" b="0" dirty="0"/>
              <a:t> </a:t>
            </a:r>
            <a:r>
              <a:rPr lang="pt-BR" sz="3200" b="0" dirty="0" err="1"/>
              <a:t>imperdiet</a:t>
            </a:r>
            <a:r>
              <a:rPr lang="pt-BR" sz="3200" b="0" dirty="0"/>
              <a:t> </a:t>
            </a:r>
            <a:r>
              <a:rPr lang="pt-BR" sz="3200" b="0" dirty="0" err="1"/>
              <a:t>enim</a:t>
            </a:r>
            <a:r>
              <a:rPr lang="pt-BR" sz="3200" b="0" dirty="0"/>
              <a:t>. </a:t>
            </a:r>
            <a:r>
              <a:rPr lang="pt-BR" sz="3200" b="0" dirty="0" err="1"/>
              <a:t>Fusce</a:t>
            </a:r>
            <a:r>
              <a:rPr lang="pt-BR" sz="3200" b="0" dirty="0"/>
              <a:t> est. </a:t>
            </a:r>
            <a:r>
              <a:rPr lang="pt-BR" sz="3200" b="0" dirty="0" err="1"/>
              <a:t>Vivamus</a:t>
            </a:r>
            <a:r>
              <a:rPr lang="pt-BR" sz="3200" b="0" dirty="0"/>
              <a:t> a </a:t>
            </a:r>
            <a:r>
              <a:rPr lang="pt-BR" sz="3200" b="0" dirty="0" err="1"/>
              <a:t>tellus</a:t>
            </a:r>
            <a:r>
              <a:rPr lang="pt-BR" sz="3200" b="0" dirty="0"/>
              <a:t>. </a:t>
            </a:r>
            <a:r>
              <a:rPr lang="pt-BR" sz="3200" b="0" dirty="0" err="1"/>
              <a:t>Pellentesque</a:t>
            </a:r>
            <a:r>
              <a:rPr lang="pt-BR" sz="3200" b="0" dirty="0"/>
              <a:t> </a:t>
            </a:r>
            <a:r>
              <a:rPr lang="pt-BR" sz="3200" b="0" dirty="0" err="1"/>
              <a:t>habitant</a:t>
            </a:r>
            <a:r>
              <a:rPr lang="pt-BR" sz="3200" b="0" dirty="0"/>
              <a:t> </a:t>
            </a:r>
            <a:r>
              <a:rPr lang="pt-BR" sz="3200" b="0" dirty="0" err="1"/>
              <a:t>morbi</a:t>
            </a:r>
            <a:r>
              <a:rPr lang="pt-BR" sz="3200" b="0" dirty="0"/>
              <a:t> </a:t>
            </a:r>
            <a:r>
              <a:rPr lang="pt-BR" sz="3200" b="0" dirty="0" err="1"/>
              <a:t>tristique</a:t>
            </a:r>
            <a:r>
              <a:rPr lang="pt-BR" sz="3200" b="0" dirty="0"/>
              <a:t> </a:t>
            </a:r>
            <a:r>
              <a:rPr lang="pt-BR" sz="3200" b="0" dirty="0" err="1"/>
              <a:t>senectus</a:t>
            </a:r>
            <a:r>
              <a:rPr lang="pt-BR" sz="3200" b="0" dirty="0"/>
              <a:t> et </a:t>
            </a:r>
            <a:r>
              <a:rPr lang="pt-BR" sz="3200" b="0" dirty="0" err="1"/>
              <a:t>netus</a:t>
            </a:r>
            <a:r>
              <a:rPr lang="pt-BR" sz="3200" b="0" dirty="0"/>
              <a:t> et </a:t>
            </a:r>
            <a:r>
              <a:rPr lang="pt-BR" sz="3200" b="0" dirty="0" err="1"/>
              <a:t>malesuada</a:t>
            </a:r>
            <a:r>
              <a:rPr lang="pt-BR" sz="3200" b="0" dirty="0"/>
              <a:t> fames ac </a:t>
            </a:r>
            <a:r>
              <a:rPr lang="pt-BR" sz="3200" b="0" dirty="0" err="1"/>
              <a:t>turpis</a:t>
            </a:r>
            <a:r>
              <a:rPr lang="pt-BR" sz="3200" b="0" dirty="0"/>
              <a:t> </a:t>
            </a:r>
            <a:r>
              <a:rPr lang="pt-BR" sz="3200" b="0" dirty="0" err="1"/>
              <a:t>egestas</a:t>
            </a:r>
            <a:r>
              <a:rPr lang="pt-BR" sz="3200" b="0" dirty="0"/>
              <a:t>. </a:t>
            </a:r>
            <a:r>
              <a:rPr lang="pt-BR" sz="3200" b="0" dirty="0" err="1"/>
              <a:t>Proin</a:t>
            </a:r>
            <a:r>
              <a:rPr lang="pt-BR" sz="3200" b="0" dirty="0"/>
              <a:t> </a:t>
            </a:r>
            <a:r>
              <a:rPr lang="pt-BR" sz="3200" b="0" dirty="0" err="1"/>
              <a:t>pharetra</a:t>
            </a:r>
            <a:r>
              <a:rPr lang="pt-BR" sz="3200" b="0" dirty="0"/>
              <a:t> </a:t>
            </a:r>
            <a:r>
              <a:rPr lang="pt-BR" sz="3200" b="0" dirty="0" err="1"/>
              <a:t>nonummy</a:t>
            </a:r>
            <a:r>
              <a:rPr lang="pt-BR" sz="3200" b="0" dirty="0"/>
              <a:t> pede. </a:t>
            </a:r>
            <a:r>
              <a:rPr lang="pt-BR" sz="3200" b="0" dirty="0" err="1"/>
              <a:t>Mauris</a:t>
            </a:r>
            <a:r>
              <a:rPr lang="pt-BR" sz="3200" b="0" dirty="0"/>
              <a:t> et </a:t>
            </a:r>
            <a:r>
              <a:rPr lang="pt-BR" sz="3200" b="0" dirty="0" err="1"/>
              <a:t>orci</a:t>
            </a:r>
            <a:r>
              <a:rPr lang="pt-BR" sz="3200" b="0" dirty="0"/>
              <a:t>. </a:t>
            </a:r>
            <a:r>
              <a:rPr lang="pt-BR" sz="3200" b="0" dirty="0" err="1"/>
              <a:t>Aenean</a:t>
            </a:r>
            <a:r>
              <a:rPr lang="pt-BR" sz="3200" b="0" dirty="0"/>
              <a:t> </a:t>
            </a:r>
            <a:r>
              <a:rPr lang="pt-BR" sz="3200" b="0" dirty="0" err="1"/>
              <a:t>nec</a:t>
            </a:r>
            <a:r>
              <a:rPr lang="pt-BR" sz="3200" b="0" dirty="0"/>
              <a:t> </a:t>
            </a:r>
            <a:r>
              <a:rPr lang="pt-BR" sz="3200" b="0" dirty="0" err="1"/>
              <a:t>lorem</a:t>
            </a:r>
            <a:r>
              <a:rPr lang="pt-BR" sz="3200" b="0" dirty="0"/>
              <a:t>. In </a:t>
            </a:r>
            <a:r>
              <a:rPr lang="pt-BR" sz="3200" b="0" dirty="0" err="1"/>
              <a:t>porttitor</a:t>
            </a:r>
            <a:r>
              <a:rPr lang="pt-BR" sz="3200" b="0" dirty="0"/>
              <a:t>. </a:t>
            </a:r>
            <a:r>
              <a:rPr lang="pt-BR" sz="3200" b="0" dirty="0" err="1"/>
              <a:t>Donec</a:t>
            </a:r>
            <a:r>
              <a:rPr lang="pt-BR" sz="3200" b="0" dirty="0"/>
              <a:t> </a:t>
            </a:r>
            <a:r>
              <a:rPr lang="pt-BR" sz="3200" b="0" dirty="0" err="1"/>
              <a:t>laoreet</a:t>
            </a:r>
            <a:r>
              <a:rPr lang="pt-BR" sz="3200" b="0" dirty="0"/>
              <a:t> </a:t>
            </a:r>
            <a:r>
              <a:rPr lang="pt-BR" sz="3200" b="0" dirty="0" err="1"/>
              <a:t>nonummy</a:t>
            </a:r>
            <a:r>
              <a:rPr lang="pt-BR" sz="3200" b="0" dirty="0"/>
              <a:t> </a:t>
            </a:r>
            <a:r>
              <a:rPr lang="pt-BR" sz="3200" b="0" dirty="0" err="1"/>
              <a:t>augue</a:t>
            </a:r>
            <a:r>
              <a:rPr lang="pt-BR" sz="3200" b="0" dirty="0"/>
              <a:t>. </a:t>
            </a:r>
            <a:r>
              <a:rPr lang="pt-BR" sz="3200" b="0" dirty="0" err="1"/>
              <a:t>Suspendisse</a:t>
            </a:r>
            <a:r>
              <a:rPr lang="pt-BR" sz="3200" b="0" dirty="0"/>
              <a:t> </a:t>
            </a:r>
            <a:r>
              <a:rPr lang="pt-BR" sz="3200" b="0" dirty="0" err="1"/>
              <a:t>dui</a:t>
            </a:r>
            <a:r>
              <a:rPr lang="pt-BR" sz="3200" b="0" dirty="0"/>
              <a:t> </a:t>
            </a:r>
            <a:r>
              <a:rPr lang="pt-BR" sz="3200" b="0" dirty="0" err="1"/>
              <a:t>purus</a:t>
            </a:r>
            <a:r>
              <a:rPr lang="pt-BR" sz="3200" b="0" dirty="0"/>
              <a:t>, </a:t>
            </a:r>
            <a:r>
              <a:rPr lang="pt-BR" sz="3200" b="0" dirty="0" err="1"/>
              <a:t>scelerisque</a:t>
            </a:r>
            <a:r>
              <a:rPr lang="pt-BR" sz="3200" b="0" dirty="0"/>
              <a:t> </a:t>
            </a:r>
            <a:r>
              <a:rPr lang="pt-BR" sz="3200" b="0" dirty="0" err="1"/>
              <a:t>at</a:t>
            </a:r>
            <a:r>
              <a:rPr lang="pt-BR" sz="3200" b="0" dirty="0"/>
              <a:t>, </a:t>
            </a:r>
            <a:r>
              <a:rPr lang="pt-BR" sz="3200" b="0" dirty="0" err="1"/>
              <a:t>vulputate</a:t>
            </a:r>
            <a:r>
              <a:rPr lang="pt-BR" sz="3200" b="0" dirty="0"/>
              <a:t> vitae, </a:t>
            </a:r>
            <a:r>
              <a:rPr lang="pt-BR" sz="3200" b="0" dirty="0" err="1"/>
              <a:t>pretium</a:t>
            </a:r>
            <a:r>
              <a:rPr lang="pt-BR" sz="3200" b="0" dirty="0"/>
              <a:t> </a:t>
            </a:r>
            <a:r>
              <a:rPr lang="pt-BR" sz="3200" b="0" dirty="0" err="1"/>
              <a:t>mattis</a:t>
            </a:r>
            <a:r>
              <a:rPr lang="pt-BR" sz="3200" b="0" dirty="0"/>
              <a:t>, nunc. </a:t>
            </a:r>
            <a:r>
              <a:rPr lang="pt-BR" sz="3200" b="0" dirty="0" err="1"/>
              <a:t>Mauris</a:t>
            </a:r>
            <a:r>
              <a:rPr lang="pt-BR" sz="3200" b="0" dirty="0"/>
              <a:t> </a:t>
            </a:r>
            <a:r>
              <a:rPr lang="pt-BR" sz="3200" b="0" dirty="0" err="1"/>
              <a:t>eget</a:t>
            </a:r>
            <a:r>
              <a:rPr lang="pt-BR" sz="3200" b="0" dirty="0"/>
              <a:t> </a:t>
            </a:r>
            <a:r>
              <a:rPr lang="pt-BR" sz="3200" b="0" dirty="0" err="1"/>
              <a:t>neque</a:t>
            </a:r>
            <a:r>
              <a:rPr lang="pt-BR" sz="3200" b="0" dirty="0"/>
              <a:t> </a:t>
            </a:r>
            <a:r>
              <a:rPr lang="pt-BR" sz="3200" b="0" dirty="0" err="1"/>
              <a:t>at</a:t>
            </a:r>
            <a:r>
              <a:rPr lang="pt-BR" sz="3200" b="0" dirty="0"/>
              <a:t> sem </a:t>
            </a:r>
            <a:r>
              <a:rPr lang="pt-BR" sz="3200" b="0" dirty="0" err="1"/>
              <a:t>venenatis</a:t>
            </a:r>
            <a:r>
              <a:rPr lang="pt-BR" sz="3200" b="0" dirty="0"/>
              <a:t> </a:t>
            </a:r>
            <a:r>
              <a:rPr lang="pt-BR" sz="3200" b="0" dirty="0" err="1"/>
              <a:t>eleifend</a:t>
            </a:r>
            <a:r>
              <a:rPr lang="pt-BR" sz="3200" b="0" dirty="0"/>
              <a:t>. Ut </a:t>
            </a:r>
            <a:r>
              <a:rPr lang="pt-BR" sz="3200" b="0" dirty="0" err="1"/>
              <a:t>nonummy</a:t>
            </a:r>
            <a:r>
              <a:rPr lang="pt-BR" sz="3200" b="0" dirty="0"/>
              <a:t>.</a:t>
            </a:r>
          </a:p>
          <a:p>
            <a:pPr indent="530225" algn="just" hangingPunct="0">
              <a:lnSpc>
                <a:spcPct val="100000"/>
              </a:lnSpc>
            </a:pPr>
            <a:r>
              <a:rPr lang="pt-BR" sz="3200" b="0" dirty="0" err="1"/>
              <a:t>Fusce</a:t>
            </a:r>
            <a:r>
              <a:rPr lang="pt-BR" sz="3200" b="0" dirty="0"/>
              <a:t> </a:t>
            </a:r>
            <a:r>
              <a:rPr lang="pt-BR" sz="3200" b="0" dirty="0" err="1"/>
              <a:t>aliquet</a:t>
            </a:r>
            <a:r>
              <a:rPr lang="pt-BR" sz="3200" b="0" dirty="0"/>
              <a:t> pede non pede. </a:t>
            </a:r>
            <a:r>
              <a:rPr lang="pt-BR" sz="3200" b="0" dirty="0" err="1"/>
              <a:t>Suspendisse</a:t>
            </a:r>
            <a:r>
              <a:rPr lang="pt-BR" sz="3200" b="0" dirty="0"/>
              <a:t> </a:t>
            </a:r>
            <a:r>
              <a:rPr lang="pt-BR" sz="3200" b="0" dirty="0" err="1"/>
              <a:t>dapibus</a:t>
            </a:r>
            <a:r>
              <a:rPr lang="pt-BR" sz="3200" b="0" dirty="0"/>
              <a:t> </a:t>
            </a:r>
            <a:r>
              <a:rPr lang="pt-BR" sz="3200" b="0" dirty="0" err="1"/>
              <a:t>lorem</a:t>
            </a:r>
            <a:r>
              <a:rPr lang="pt-BR" sz="3200" b="0" dirty="0"/>
              <a:t> </a:t>
            </a:r>
            <a:r>
              <a:rPr lang="pt-BR" sz="3200" b="0" dirty="0" err="1"/>
              <a:t>pellentesque</a:t>
            </a:r>
            <a:r>
              <a:rPr lang="pt-BR" sz="3200" b="0" dirty="0"/>
              <a:t> magna. </a:t>
            </a:r>
            <a:r>
              <a:rPr lang="pt-BR" sz="3200" b="0" dirty="0" err="1"/>
              <a:t>Integer</a:t>
            </a:r>
            <a:r>
              <a:rPr lang="pt-BR" sz="3200" b="0" dirty="0"/>
              <a:t> </a:t>
            </a:r>
            <a:r>
              <a:rPr lang="pt-BR" sz="3200" b="0" dirty="0" err="1"/>
              <a:t>nulla</a:t>
            </a:r>
            <a:r>
              <a:rPr lang="pt-BR" sz="3200" b="0" dirty="0"/>
              <a:t>. </a:t>
            </a:r>
            <a:r>
              <a:rPr lang="pt-BR" sz="3200" b="0" dirty="0" err="1"/>
              <a:t>Donec</a:t>
            </a:r>
            <a:r>
              <a:rPr lang="pt-BR" sz="3200" b="0" dirty="0"/>
              <a:t> </a:t>
            </a:r>
            <a:r>
              <a:rPr lang="pt-BR" sz="3200" b="0" dirty="0" err="1"/>
              <a:t>blandit</a:t>
            </a:r>
            <a:r>
              <a:rPr lang="pt-BR" sz="3200" b="0" dirty="0"/>
              <a:t> </a:t>
            </a:r>
            <a:r>
              <a:rPr lang="pt-BR" sz="3200" b="0" dirty="0" err="1"/>
              <a:t>feugiat</a:t>
            </a:r>
            <a:r>
              <a:rPr lang="pt-BR" sz="3200" b="0" dirty="0"/>
              <a:t> </a:t>
            </a:r>
            <a:r>
              <a:rPr lang="pt-BR" sz="3200" b="0" dirty="0" err="1"/>
              <a:t>ligula</a:t>
            </a:r>
            <a:r>
              <a:rPr lang="pt-BR" sz="3200" b="0" dirty="0"/>
              <a:t>. </a:t>
            </a:r>
            <a:r>
              <a:rPr lang="pt-BR" sz="3200" b="0" dirty="0" err="1"/>
              <a:t>Donec</a:t>
            </a:r>
            <a:r>
              <a:rPr lang="pt-BR" sz="3200" b="0" dirty="0"/>
              <a:t> </a:t>
            </a:r>
            <a:r>
              <a:rPr lang="pt-BR" sz="3200" b="0" dirty="0" err="1"/>
              <a:t>hendrerit</a:t>
            </a:r>
            <a:r>
              <a:rPr lang="pt-BR" sz="3200" b="0" dirty="0"/>
              <a:t>, </a:t>
            </a:r>
            <a:r>
              <a:rPr lang="pt-BR" sz="3200" b="0" dirty="0" err="1"/>
              <a:t>felis</a:t>
            </a:r>
            <a:r>
              <a:rPr lang="pt-BR" sz="3200" b="0" dirty="0"/>
              <a:t> et </a:t>
            </a:r>
            <a:r>
              <a:rPr lang="pt-BR" sz="3200" b="0" dirty="0" err="1"/>
              <a:t>imperdiet</a:t>
            </a:r>
            <a:r>
              <a:rPr lang="pt-BR" sz="3200" b="0" dirty="0"/>
              <a:t> </a:t>
            </a:r>
            <a:r>
              <a:rPr lang="pt-BR" sz="3200" b="0" dirty="0" err="1"/>
              <a:t>euismod</a:t>
            </a:r>
            <a:r>
              <a:rPr lang="pt-BR" sz="3200" b="0" dirty="0"/>
              <a:t>, </a:t>
            </a:r>
            <a:r>
              <a:rPr lang="pt-BR" sz="3200" b="0" dirty="0" err="1"/>
              <a:t>purus</a:t>
            </a:r>
            <a:r>
              <a:rPr lang="pt-BR" sz="3200" b="0" dirty="0"/>
              <a:t> ipsum </a:t>
            </a:r>
            <a:r>
              <a:rPr lang="pt-BR" sz="3200" b="0" dirty="0" err="1"/>
              <a:t>pretium</a:t>
            </a:r>
            <a:r>
              <a:rPr lang="pt-BR" sz="3200" b="0" dirty="0"/>
              <a:t> </a:t>
            </a:r>
            <a:r>
              <a:rPr lang="pt-BR" sz="3200" b="0" dirty="0" err="1"/>
              <a:t>metus</a:t>
            </a:r>
            <a:r>
              <a:rPr lang="pt-BR" sz="3200" b="0" dirty="0"/>
              <a:t>, in </a:t>
            </a:r>
            <a:r>
              <a:rPr lang="pt-BR" sz="3200" b="0" dirty="0" err="1"/>
              <a:t>lacinia</a:t>
            </a:r>
            <a:r>
              <a:rPr lang="pt-BR" sz="3200" b="0" dirty="0"/>
              <a:t> </a:t>
            </a:r>
            <a:r>
              <a:rPr lang="pt-BR" sz="3200" b="0" dirty="0" err="1"/>
              <a:t>nulla</a:t>
            </a:r>
            <a:r>
              <a:rPr lang="pt-BR" sz="3200" b="0" dirty="0"/>
              <a:t> </a:t>
            </a:r>
            <a:r>
              <a:rPr lang="pt-BR" sz="3200" b="0" dirty="0" err="1"/>
              <a:t>nisl</a:t>
            </a:r>
            <a:r>
              <a:rPr lang="pt-BR" sz="3200" b="0" dirty="0"/>
              <a:t> </a:t>
            </a:r>
            <a:r>
              <a:rPr lang="pt-BR" sz="3200" b="0" dirty="0" err="1"/>
              <a:t>eget</a:t>
            </a:r>
            <a:r>
              <a:rPr lang="pt-BR" sz="3200" b="0" dirty="0"/>
              <a:t> </a:t>
            </a:r>
            <a:r>
              <a:rPr lang="pt-BR" sz="3200" b="0" dirty="0" err="1"/>
              <a:t>sapien</a:t>
            </a:r>
            <a:r>
              <a:rPr lang="pt-BR" sz="3200" b="0" dirty="0"/>
              <a:t>. </a:t>
            </a:r>
            <a:r>
              <a:rPr lang="pt-BR" sz="3200" b="0" dirty="0" err="1"/>
              <a:t>Donec</a:t>
            </a:r>
            <a:r>
              <a:rPr lang="pt-BR" sz="3200" b="0" dirty="0"/>
              <a:t> ut est in </a:t>
            </a:r>
            <a:r>
              <a:rPr lang="pt-BR" sz="3200" b="0" dirty="0" err="1"/>
              <a:t>lectus</a:t>
            </a:r>
            <a:r>
              <a:rPr lang="pt-BR" sz="3200" b="0" dirty="0"/>
              <a:t> </a:t>
            </a:r>
            <a:r>
              <a:rPr lang="pt-BR" sz="3200" b="0" dirty="0" err="1"/>
              <a:t>consequat</a:t>
            </a:r>
            <a:r>
              <a:rPr lang="pt-BR" sz="3200" b="0" dirty="0"/>
              <a:t> </a:t>
            </a:r>
            <a:r>
              <a:rPr lang="pt-BR" sz="3200" b="0" dirty="0" err="1"/>
              <a:t>consequat</a:t>
            </a:r>
            <a:r>
              <a:rPr lang="pt-BR" sz="3200" b="0" dirty="0"/>
              <a:t>. </a:t>
            </a:r>
            <a:r>
              <a:rPr lang="pt-BR" sz="3200" b="0" dirty="0" err="1"/>
              <a:t>Etiam</a:t>
            </a:r>
            <a:r>
              <a:rPr lang="pt-BR" sz="3200" b="0" dirty="0"/>
              <a:t> </a:t>
            </a:r>
            <a:r>
              <a:rPr lang="pt-BR" sz="3200" b="0" dirty="0" err="1"/>
              <a:t>eget</a:t>
            </a:r>
            <a:r>
              <a:rPr lang="pt-BR" sz="3200" b="0" dirty="0"/>
              <a:t> </a:t>
            </a:r>
            <a:r>
              <a:rPr lang="pt-BR" sz="3200" b="0" dirty="0" err="1"/>
              <a:t>dui</a:t>
            </a:r>
            <a:r>
              <a:rPr lang="pt-BR" sz="3200" b="0" dirty="0"/>
              <a:t>. </a:t>
            </a:r>
            <a:r>
              <a:rPr lang="pt-BR" sz="3200" b="0" dirty="0" err="1"/>
              <a:t>Aliquam</a:t>
            </a:r>
            <a:r>
              <a:rPr lang="pt-BR" sz="3200" b="0" dirty="0"/>
              <a:t> erat </a:t>
            </a:r>
            <a:r>
              <a:rPr lang="pt-BR" sz="3200" b="0" dirty="0" err="1"/>
              <a:t>volutpat</a:t>
            </a:r>
            <a:r>
              <a:rPr lang="pt-BR" sz="3200" b="0" dirty="0"/>
              <a:t>. </a:t>
            </a:r>
            <a:r>
              <a:rPr lang="pt-BR" sz="3200" b="0" dirty="0" err="1"/>
              <a:t>Sed</a:t>
            </a:r>
            <a:r>
              <a:rPr lang="pt-BR" sz="3200" b="0" dirty="0"/>
              <a:t> </a:t>
            </a:r>
            <a:r>
              <a:rPr lang="pt-BR" sz="3200" b="0" dirty="0" err="1"/>
              <a:t>at</a:t>
            </a:r>
            <a:r>
              <a:rPr lang="pt-BR" sz="3200" b="0" dirty="0"/>
              <a:t> </a:t>
            </a:r>
            <a:r>
              <a:rPr lang="pt-BR" sz="3200" b="0" dirty="0" err="1"/>
              <a:t>lorem</a:t>
            </a:r>
            <a:r>
              <a:rPr lang="pt-BR" sz="3200" b="0" dirty="0"/>
              <a:t> in nunc porta </a:t>
            </a:r>
            <a:r>
              <a:rPr lang="pt-BR" sz="3200" b="0" dirty="0" err="1"/>
              <a:t>tristique</a:t>
            </a:r>
            <a:r>
              <a:rPr lang="pt-BR" sz="3200" b="0" dirty="0"/>
              <a:t>. </a:t>
            </a:r>
            <a:r>
              <a:rPr lang="pt-BR" sz="3200" b="0" dirty="0" err="1"/>
              <a:t>Proin</a:t>
            </a:r>
            <a:r>
              <a:rPr lang="pt-BR" sz="3200" b="0" dirty="0"/>
              <a:t> </a:t>
            </a:r>
            <a:r>
              <a:rPr lang="pt-BR" sz="3200" b="0" dirty="0" err="1"/>
              <a:t>nec</a:t>
            </a:r>
            <a:r>
              <a:rPr lang="pt-BR" sz="3200" b="0" dirty="0"/>
              <a:t> </a:t>
            </a:r>
            <a:r>
              <a:rPr lang="pt-BR" sz="3200" b="0" dirty="0" err="1"/>
              <a:t>augue</a:t>
            </a:r>
            <a:r>
              <a:rPr lang="pt-BR" sz="3200" b="0" dirty="0"/>
              <a:t>. </a:t>
            </a:r>
            <a:r>
              <a:rPr lang="pt-BR" sz="3200" b="0" dirty="0" err="1"/>
              <a:t>Quisque</a:t>
            </a:r>
            <a:r>
              <a:rPr lang="pt-BR" sz="3200" b="0" dirty="0"/>
              <a:t> </a:t>
            </a:r>
            <a:r>
              <a:rPr lang="pt-BR" sz="3200" b="0" dirty="0" err="1"/>
              <a:t>aliquam</a:t>
            </a:r>
            <a:r>
              <a:rPr lang="pt-BR" sz="3200" b="0" dirty="0"/>
              <a:t> </a:t>
            </a:r>
            <a:r>
              <a:rPr lang="pt-BR" sz="3200" b="0" dirty="0" err="1"/>
              <a:t>tempor</a:t>
            </a:r>
            <a:r>
              <a:rPr lang="pt-BR" sz="3200" b="0" dirty="0"/>
              <a:t> magna. </a:t>
            </a:r>
            <a:r>
              <a:rPr lang="pt-BR" sz="3200" b="0" dirty="0" err="1"/>
              <a:t>Pellentesque</a:t>
            </a:r>
            <a:r>
              <a:rPr lang="pt-BR" sz="3200" b="0" dirty="0"/>
              <a:t> </a:t>
            </a:r>
            <a:r>
              <a:rPr lang="pt-BR" sz="3200" b="0" dirty="0" err="1"/>
              <a:t>habitant</a:t>
            </a:r>
            <a:r>
              <a:rPr lang="pt-BR" sz="3200" b="0" dirty="0"/>
              <a:t> </a:t>
            </a:r>
            <a:r>
              <a:rPr lang="pt-BR" sz="3200" b="0" dirty="0" err="1"/>
              <a:t>morbi</a:t>
            </a:r>
            <a:r>
              <a:rPr lang="pt-BR" sz="3200" b="0" dirty="0"/>
              <a:t> </a:t>
            </a:r>
            <a:r>
              <a:rPr lang="pt-BR" sz="3200" b="0" dirty="0" err="1"/>
              <a:t>tristique</a:t>
            </a:r>
            <a:r>
              <a:rPr lang="pt-BR" sz="3200" b="0" dirty="0"/>
              <a:t> </a:t>
            </a:r>
            <a:r>
              <a:rPr lang="pt-BR" sz="3200" b="0" dirty="0" err="1"/>
              <a:t>senectus</a:t>
            </a:r>
            <a:r>
              <a:rPr lang="pt-BR" sz="3200" b="0" dirty="0"/>
              <a:t> et </a:t>
            </a:r>
            <a:r>
              <a:rPr lang="pt-BR" sz="3200" b="0" dirty="0" err="1"/>
              <a:t>netus</a:t>
            </a:r>
            <a:r>
              <a:rPr lang="pt-BR" sz="3200" b="0" dirty="0"/>
              <a:t> et </a:t>
            </a:r>
            <a:r>
              <a:rPr lang="pt-BR" sz="3200" b="0" dirty="0" err="1"/>
              <a:t>malesuada</a:t>
            </a:r>
            <a:r>
              <a:rPr lang="pt-BR" sz="3200" b="0" dirty="0"/>
              <a:t> fames ac </a:t>
            </a:r>
            <a:r>
              <a:rPr lang="pt-BR" sz="3200" b="0" dirty="0" err="1"/>
              <a:t>turpis</a:t>
            </a:r>
            <a:r>
              <a:rPr lang="pt-BR" sz="3200" b="0" dirty="0"/>
              <a:t> </a:t>
            </a:r>
            <a:r>
              <a:rPr lang="pt-BR" sz="3200" b="0" dirty="0" err="1"/>
              <a:t>egestas</a:t>
            </a:r>
            <a:r>
              <a:rPr lang="pt-BR" sz="3200" b="0" dirty="0"/>
              <a:t>. Nunc ac magna. </a:t>
            </a:r>
            <a:r>
              <a:rPr lang="pt-BR" sz="3200" b="0" dirty="0" err="1"/>
              <a:t>Maecenas</a:t>
            </a:r>
            <a:r>
              <a:rPr lang="pt-BR" sz="3200" b="0" dirty="0"/>
              <a:t> </a:t>
            </a:r>
            <a:r>
              <a:rPr lang="pt-BR" sz="3200" b="0" dirty="0" err="1"/>
              <a:t>odio</a:t>
            </a:r>
            <a:r>
              <a:rPr lang="pt-BR" sz="3200" b="0" dirty="0"/>
              <a:t> </a:t>
            </a:r>
            <a:r>
              <a:rPr lang="pt-BR" sz="3200" b="0" dirty="0" err="1"/>
              <a:t>dolor</a:t>
            </a:r>
            <a:r>
              <a:rPr lang="pt-BR" sz="3200" b="0" dirty="0"/>
              <a:t>, </a:t>
            </a:r>
            <a:r>
              <a:rPr lang="pt-BR" sz="3200" b="0" dirty="0" err="1"/>
              <a:t>vulputate</a:t>
            </a:r>
            <a:r>
              <a:rPr lang="pt-BR" sz="3200" b="0" dirty="0"/>
              <a:t> </a:t>
            </a:r>
            <a:r>
              <a:rPr lang="pt-BR" sz="3200" b="0" dirty="0" err="1"/>
              <a:t>vel</a:t>
            </a:r>
            <a:r>
              <a:rPr lang="pt-BR" sz="3200" b="0" dirty="0"/>
              <a:t>, </a:t>
            </a:r>
            <a:r>
              <a:rPr lang="pt-BR" sz="3200" b="0" dirty="0" err="1"/>
              <a:t>auctor</a:t>
            </a:r>
            <a:r>
              <a:rPr lang="pt-BR" sz="3200" b="0" dirty="0"/>
              <a:t> ac, </a:t>
            </a:r>
            <a:r>
              <a:rPr lang="pt-BR" sz="3200" b="0" dirty="0" err="1"/>
              <a:t>accumsan</a:t>
            </a:r>
            <a:r>
              <a:rPr lang="pt-BR" sz="3200" b="0" dirty="0"/>
              <a:t> id, </a:t>
            </a:r>
            <a:r>
              <a:rPr lang="pt-BR" sz="3200" b="0" dirty="0" err="1"/>
              <a:t>felis</a:t>
            </a:r>
            <a:r>
              <a:rPr lang="pt-BR" sz="3200" b="0" dirty="0"/>
              <a:t>. </a:t>
            </a:r>
            <a:r>
              <a:rPr lang="pt-BR" sz="3200" b="0" dirty="0" err="1"/>
              <a:t>Pellentesque</a:t>
            </a:r>
            <a:r>
              <a:rPr lang="pt-BR" sz="3200" b="0" dirty="0"/>
              <a:t> </a:t>
            </a:r>
            <a:r>
              <a:rPr lang="pt-BR" sz="3200" b="0" dirty="0" err="1"/>
              <a:t>cursus</a:t>
            </a:r>
            <a:r>
              <a:rPr lang="pt-BR" sz="3200" b="0" dirty="0"/>
              <a:t> </a:t>
            </a:r>
            <a:r>
              <a:rPr lang="pt-BR" sz="3200" b="0" dirty="0" err="1"/>
              <a:t>sagittis</a:t>
            </a:r>
            <a:r>
              <a:rPr lang="pt-BR" sz="3200" b="0" dirty="0"/>
              <a:t> </a:t>
            </a:r>
            <a:r>
              <a:rPr lang="pt-BR" sz="3200" b="0" dirty="0" err="1"/>
              <a:t>felis</a:t>
            </a:r>
            <a:r>
              <a:rPr lang="pt-BR" sz="3200" b="0" dirty="0"/>
              <a:t>.</a:t>
            </a:r>
          </a:p>
          <a:p>
            <a:pPr indent="530225" algn="just" hangingPunct="0">
              <a:lnSpc>
                <a:spcPct val="100000"/>
              </a:lnSpc>
            </a:pPr>
            <a:r>
              <a:rPr lang="pt-BR" sz="3200" b="0" dirty="0" err="1"/>
              <a:t>Pellentesque</a:t>
            </a:r>
            <a:r>
              <a:rPr lang="pt-BR" sz="3200" b="0" dirty="0"/>
              <a:t> </a:t>
            </a:r>
            <a:r>
              <a:rPr lang="pt-BR" sz="3200" b="0" dirty="0" err="1"/>
              <a:t>porttitor</a:t>
            </a:r>
            <a:r>
              <a:rPr lang="pt-BR" sz="3200" b="0" dirty="0"/>
              <a:t>, </a:t>
            </a:r>
            <a:r>
              <a:rPr lang="pt-BR" sz="3200" b="0" dirty="0" err="1"/>
              <a:t>velit</a:t>
            </a:r>
            <a:r>
              <a:rPr lang="pt-BR" sz="3200" b="0" dirty="0"/>
              <a:t> </a:t>
            </a:r>
            <a:r>
              <a:rPr lang="pt-BR" sz="3200" b="0" dirty="0" err="1"/>
              <a:t>lacinia</a:t>
            </a:r>
            <a:r>
              <a:rPr lang="pt-BR" sz="3200" b="0" dirty="0"/>
              <a:t> </a:t>
            </a:r>
            <a:r>
              <a:rPr lang="pt-BR" sz="3200" b="0" dirty="0" err="1"/>
              <a:t>egestas</a:t>
            </a:r>
            <a:r>
              <a:rPr lang="pt-BR" sz="3200" b="0" dirty="0"/>
              <a:t> </a:t>
            </a:r>
            <a:r>
              <a:rPr lang="pt-BR" sz="3200" b="0" dirty="0" err="1"/>
              <a:t>auctor</a:t>
            </a:r>
            <a:r>
              <a:rPr lang="pt-BR" sz="3200" b="0" dirty="0"/>
              <a:t>, </a:t>
            </a:r>
            <a:r>
              <a:rPr lang="pt-BR" sz="3200" b="0" dirty="0" err="1"/>
              <a:t>diam</a:t>
            </a:r>
            <a:r>
              <a:rPr lang="pt-BR" sz="3200" b="0" dirty="0"/>
              <a:t> </a:t>
            </a:r>
            <a:r>
              <a:rPr lang="pt-BR" sz="3200" b="0" dirty="0" err="1"/>
              <a:t>eros</a:t>
            </a:r>
            <a:r>
              <a:rPr lang="pt-BR" sz="3200" b="0" dirty="0"/>
              <a:t> tempus </a:t>
            </a:r>
            <a:r>
              <a:rPr lang="pt-BR" sz="3200" b="0" dirty="0" err="1"/>
              <a:t>arcu</a:t>
            </a:r>
            <a:r>
              <a:rPr lang="pt-BR" sz="3200" b="0" dirty="0"/>
              <a:t>, </a:t>
            </a:r>
            <a:r>
              <a:rPr lang="pt-BR" sz="3200" b="0" dirty="0" err="1"/>
              <a:t>nec</a:t>
            </a:r>
            <a:r>
              <a:rPr lang="pt-BR" sz="3200" b="0" dirty="0"/>
              <a:t> </a:t>
            </a:r>
            <a:r>
              <a:rPr lang="pt-BR" sz="3200" b="0" dirty="0" err="1"/>
              <a:t>vulputate</a:t>
            </a:r>
            <a:r>
              <a:rPr lang="pt-BR" sz="3200" b="0" dirty="0"/>
              <a:t> </a:t>
            </a:r>
            <a:r>
              <a:rPr lang="pt-BR" sz="3200" b="0" dirty="0" err="1"/>
              <a:t>augue</a:t>
            </a:r>
            <a:r>
              <a:rPr lang="pt-BR" sz="3200" b="0" dirty="0"/>
              <a:t> magna </a:t>
            </a:r>
            <a:r>
              <a:rPr lang="pt-BR" sz="3200" b="0" dirty="0" err="1"/>
              <a:t>vel</a:t>
            </a:r>
            <a:r>
              <a:rPr lang="pt-BR" sz="3200" b="0" dirty="0"/>
              <a:t> </a:t>
            </a:r>
            <a:r>
              <a:rPr lang="pt-BR" sz="3200" b="0" dirty="0" err="1"/>
              <a:t>risus</a:t>
            </a:r>
            <a:r>
              <a:rPr lang="pt-BR" sz="3200" b="0" dirty="0"/>
              <a:t>. </a:t>
            </a:r>
            <a:r>
              <a:rPr lang="pt-BR" sz="3200" b="0" dirty="0" err="1"/>
              <a:t>Cras</a:t>
            </a:r>
            <a:r>
              <a:rPr lang="pt-BR" sz="3200" b="0" dirty="0"/>
              <a:t> non magna </a:t>
            </a:r>
            <a:r>
              <a:rPr lang="pt-BR" sz="3200" b="0" dirty="0" err="1"/>
              <a:t>vel</a:t>
            </a:r>
            <a:r>
              <a:rPr lang="pt-BR" sz="3200" b="0" dirty="0"/>
              <a:t> ante </a:t>
            </a:r>
            <a:r>
              <a:rPr lang="pt-BR" sz="3200" b="0" dirty="0" err="1"/>
              <a:t>adipiscing</a:t>
            </a:r>
            <a:r>
              <a:rPr lang="pt-BR" sz="3200" b="0" dirty="0"/>
              <a:t> </a:t>
            </a:r>
            <a:r>
              <a:rPr lang="pt-BR" sz="3200" b="0" dirty="0" err="1"/>
              <a:t>rhoncus</a:t>
            </a:r>
            <a:r>
              <a:rPr lang="pt-BR" sz="3200" b="0" dirty="0"/>
              <a:t>. </a:t>
            </a:r>
            <a:r>
              <a:rPr lang="pt-BR" sz="3200" b="0" dirty="0" err="1"/>
              <a:t>Vivamus</a:t>
            </a:r>
            <a:r>
              <a:rPr lang="pt-BR" sz="3200" b="0" dirty="0"/>
              <a:t> a mi. </a:t>
            </a:r>
            <a:r>
              <a:rPr lang="pt-BR" sz="3200" b="0" dirty="0" err="1"/>
              <a:t>Morbi</a:t>
            </a:r>
            <a:r>
              <a:rPr lang="pt-BR" sz="3200" b="0" dirty="0"/>
              <a:t> </a:t>
            </a:r>
            <a:r>
              <a:rPr lang="pt-BR" sz="3200" b="0" dirty="0" err="1"/>
              <a:t>neque</a:t>
            </a:r>
            <a:r>
              <a:rPr lang="pt-BR" sz="3200" b="0" dirty="0"/>
              <a:t>. </a:t>
            </a:r>
            <a:r>
              <a:rPr lang="pt-BR" sz="3200" b="0" dirty="0" err="1"/>
              <a:t>Aliquam</a:t>
            </a:r>
            <a:r>
              <a:rPr lang="pt-BR" sz="3200" b="0" dirty="0"/>
              <a:t> erat </a:t>
            </a:r>
            <a:r>
              <a:rPr lang="pt-BR" sz="3200" b="0" dirty="0" err="1"/>
              <a:t>volutpat</a:t>
            </a:r>
            <a:r>
              <a:rPr lang="pt-BR" sz="3200" b="0" dirty="0"/>
              <a:t>. </a:t>
            </a:r>
            <a:r>
              <a:rPr lang="pt-BR" sz="3200" b="0" dirty="0" err="1"/>
              <a:t>Integer</a:t>
            </a:r>
            <a:r>
              <a:rPr lang="pt-BR" sz="3200" b="0" dirty="0"/>
              <a:t> </a:t>
            </a:r>
            <a:r>
              <a:rPr lang="pt-BR" sz="3200" b="0" dirty="0" err="1"/>
              <a:t>ultrices</a:t>
            </a:r>
            <a:r>
              <a:rPr lang="pt-BR" sz="3200" b="0" dirty="0"/>
              <a:t> </a:t>
            </a:r>
            <a:r>
              <a:rPr lang="pt-BR" sz="3200" b="0" dirty="0" err="1"/>
              <a:t>lobortis</a:t>
            </a:r>
            <a:r>
              <a:rPr lang="pt-BR" sz="3200" b="0" dirty="0"/>
              <a:t> </a:t>
            </a:r>
            <a:r>
              <a:rPr lang="pt-BR" sz="3200" b="0" dirty="0" err="1"/>
              <a:t>eros</a:t>
            </a:r>
            <a:r>
              <a:rPr lang="pt-BR" sz="3200" b="0" dirty="0"/>
              <a:t>. </a:t>
            </a:r>
            <a:r>
              <a:rPr lang="pt-BR" sz="3200" b="0" dirty="0" err="1"/>
              <a:t>Pellentesque</a:t>
            </a:r>
            <a:r>
              <a:rPr lang="pt-BR" sz="3200" b="0" dirty="0"/>
              <a:t> </a:t>
            </a:r>
            <a:r>
              <a:rPr lang="pt-BR" sz="3200" b="0" dirty="0" err="1"/>
              <a:t>habitant</a:t>
            </a:r>
            <a:r>
              <a:rPr lang="pt-BR" sz="3200" b="0" dirty="0"/>
              <a:t> </a:t>
            </a:r>
            <a:r>
              <a:rPr lang="pt-BR" sz="3200" b="0" dirty="0" err="1"/>
              <a:t>morbi</a:t>
            </a:r>
            <a:r>
              <a:rPr lang="pt-BR" sz="3200" b="0" dirty="0"/>
              <a:t> </a:t>
            </a:r>
            <a:r>
              <a:rPr lang="pt-BR" sz="3200" b="0" dirty="0" err="1"/>
              <a:t>tristique</a:t>
            </a:r>
            <a:r>
              <a:rPr lang="pt-BR" sz="3200" b="0" dirty="0"/>
              <a:t> </a:t>
            </a:r>
            <a:r>
              <a:rPr lang="pt-BR" sz="3200" b="0" dirty="0" err="1"/>
              <a:t>senectus</a:t>
            </a:r>
            <a:r>
              <a:rPr lang="pt-BR" sz="3200" b="0" dirty="0"/>
              <a:t> et </a:t>
            </a:r>
            <a:r>
              <a:rPr lang="pt-BR" sz="3200" b="0" dirty="0" err="1"/>
              <a:t>netus</a:t>
            </a:r>
            <a:r>
              <a:rPr lang="pt-BR" sz="3200" b="0" dirty="0"/>
              <a:t> et </a:t>
            </a:r>
            <a:r>
              <a:rPr lang="pt-BR" sz="3200" b="0" dirty="0" err="1"/>
              <a:t>malesuada</a:t>
            </a:r>
            <a:r>
              <a:rPr lang="pt-BR" sz="3200" b="0" dirty="0"/>
              <a:t> fames ac </a:t>
            </a:r>
            <a:r>
              <a:rPr lang="pt-BR" sz="3200" b="0" dirty="0" err="1"/>
              <a:t>turpis</a:t>
            </a:r>
            <a:r>
              <a:rPr lang="pt-BR" sz="3200" b="0" dirty="0"/>
              <a:t> </a:t>
            </a:r>
            <a:r>
              <a:rPr lang="pt-BR" sz="3200" b="0" dirty="0" err="1"/>
              <a:t>egestas</a:t>
            </a:r>
            <a:r>
              <a:rPr lang="pt-BR" sz="3200" b="0" dirty="0"/>
              <a:t>. </a:t>
            </a:r>
            <a:r>
              <a:rPr lang="pt-BR" sz="3200" b="0" dirty="0" err="1"/>
              <a:t>Proin</a:t>
            </a:r>
            <a:r>
              <a:rPr lang="pt-BR" sz="3200" b="0" dirty="0"/>
              <a:t> </a:t>
            </a:r>
            <a:r>
              <a:rPr lang="pt-BR" sz="3200" b="0" dirty="0" err="1"/>
              <a:t>semper</a:t>
            </a:r>
            <a:r>
              <a:rPr lang="pt-BR" sz="3200" b="0" dirty="0"/>
              <a:t>, ante vitae </a:t>
            </a:r>
            <a:r>
              <a:rPr lang="pt-BR" sz="3200" b="0" dirty="0" err="1"/>
              <a:t>sollicitudin</a:t>
            </a:r>
            <a:r>
              <a:rPr lang="pt-BR" sz="3200" b="0" dirty="0"/>
              <a:t> </a:t>
            </a:r>
            <a:r>
              <a:rPr lang="pt-BR" sz="3200" b="0" dirty="0" err="1"/>
              <a:t>posuere</a:t>
            </a:r>
            <a:r>
              <a:rPr lang="pt-BR" sz="3200" b="0" dirty="0"/>
              <a:t>, </a:t>
            </a:r>
            <a:r>
              <a:rPr lang="pt-BR" sz="3200" b="0" dirty="0" err="1"/>
              <a:t>metus</a:t>
            </a:r>
            <a:r>
              <a:rPr lang="pt-BR" sz="3200" b="0" dirty="0"/>
              <a:t> </a:t>
            </a:r>
            <a:r>
              <a:rPr lang="pt-BR" sz="3200" b="0" dirty="0" err="1"/>
              <a:t>quam</a:t>
            </a:r>
            <a:r>
              <a:rPr lang="pt-BR" sz="3200" b="0" dirty="0"/>
              <a:t> </a:t>
            </a:r>
            <a:r>
              <a:rPr lang="pt-BR" sz="3200" b="0" dirty="0" err="1"/>
              <a:t>iaculis</a:t>
            </a:r>
            <a:r>
              <a:rPr lang="pt-BR" sz="3200" b="0" dirty="0"/>
              <a:t> </a:t>
            </a:r>
            <a:r>
              <a:rPr lang="pt-BR" sz="3200" b="0" dirty="0" err="1"/>
              <a:t>nibh</a:t>
            </a:r>
            <a:r>
              <a:rPr lang="pt-BR" sz="3200" b="0" dirty="0"/>
              <a:t>, vitae </a:t>
            </a:r>
            <a:r>
              <a:rPr lang="pt-BR" sz="3200" b="0" dirty="0" err="1"/>
              <a:t>scelerisque</a:t>
            </a:r>
            <a:r>
              <a:rPr lang="pt-BR" sz="3200" b="0" dirty="0"/>
              <a:t> nunc massa </a:t>
            </a:r>
            <a:r>
              <a:rPr lang="pt-BR" sz="3200" b="0" dirty="0" err="1"/>
              <a:t>eget</a:t>
            </a:r>
            <a:r>
              <a:rPr lang="pt-BR" sz="3200" b="0" dirty="0"/>
              <a:t> pede. </a:t>
            </a:r>
            <a:r>
              <a:rPr lang="pt-BR" sz="3200" b="0" dirty="0" err="1"/>
              <a:t>Sed</a:t>
            </a:r>
            <a:r>
              <a:rPr lang="pt-BR" sz="3200" b="0" dirty="0"/>
              <a:t> </a:t>
            </a:r>
            <a:r>
              <a:rPr lang="pt-BR" sz="3200" b="0" dirty="0" err="1"/>
              <a:t>velit</a:t>
            </a:r>
            <a:r>
              <a:rPr lang="pt-BR" sz="3200" b="0" dirty="0"/>
              <a:t> urna, </a:t>
            </a:r>
            <a:r>
              <a:rPr lang="pt-BR" sz="3200" b="0" dirty="0" err="1"/>
              <a:t>interdum</a:t>
            </a:r>
            <a:r>
              <a:rPr lang="pt-BR" sz="3200" b="0" dirty="0"/>
              <a:t> </a:t>
            </a:r>
            <a:r>
              <a:rPr lang="pt-BR" sz="3200" b="0" dirty="0" err="1"/>
              <a:t>vel</a:t>
            </a:r>
            <a:r>
              <a:rPr lang="pt-BR" sz="3200" b="0" dirty="0"/>
              <a:t>, </a:t>
            </a:r>
            <a:r>
              <a:rPr lang="pt-BR" sz="3200" b="0" dirty="0" err="1"/>
              <a:t>ultricies</a:t>
            </a:r>
            <a:r>
              <a:rPr lang="pt-BR" sz="3200" b="0" dirty="0"/>
              <a:t> </a:t>
            </a:r>
            <a:r>
              <a:rPr lang="pt-BR" sz="3200" b="0" dirty="0" err="1"/>
              <a:t>vel</a:t>
            </a:r>
            <a:r>
              <a:rPr lang="pt-BR" sz="3200" b="0" dirty="0"/>
              <a:t>, </a:t>
            </a:r>
            <a:r>
              <a:rPr lang="pt-BR" sz="3200" b="0" dirty="0" err="1"/>
              <a:t>faucibus</a:t>
            </a:r>
            <a:r>
              <a:rPr lang="pt-BR" sz="3200" b="0" dirty="0"/>
              <a:t> </a:t>
            </a:r>
            <a:r>
              <a:rPr lang="pt-BR" sz="3200" b="0" dirty="0" err="1"/>
              <a:t>at</a:t>
            </a:r>
            <a:r>
              <a:rPr lang="pt-BR" sz="3200" b="0" dirty="0"/>
              <a:t>, </a:t>
            </a:r>
            <a:r>
              <a:rPr lang="pt-BR" sz="3200" b="0" dirty="0" err="1"/>
              <a:t>quam</a:t>
            </a:r>
            <a:r>
              <a:rPr lang="pt-BR" sz="3200" b="0" dirty="0"/>
              <a:t>. </a:t>
            </a:r>
            <a:r>
              <a:rPr lang="pt-BR" sz="3200" b="0" dirty="0" err="1"/>
              <a:t>Donec</a:t>
            </a:r>
            <a:r>
              <a:rPr lang="pt-BR" sz="3200" b="0" dirty="0"/>
              <a:t> </a:t>
            </a:r>
            <a:r>
              <a:rPr lang="pt-BR" sz="3200" b="0" dirty="0" err="1"/>
              <a:t>elit</a:t>
            </a:r>
            <a:r>
              <a:rPr lang="pt-BR" sz="3200" b="0" dirty="0"/>
              <a:t> est, </a:t>
            </a:r>
            <a:r>
              <a:rPr lang="pt-BR" sz="3200" b="0" dirty="0" err="1"/>
              <a:t>consectetuer</a:t>
            </a:r>
            <a:r>
              <a:rPr lang="pt-BR" sz="3200" b="0" dirty="0"/>
              <a:t> </a:t>
            </a:r>
            <a:r>
              <a:rPr lang="pt-BR" sz="3200" b="0" dirty="0" err="1"/>
              <a:t>eget</a:t>
            </a:r>
            <a:r>
              <a:rPr lang="pt-BR" sz="3200" b="0" dirty="0"/>
              <a:t>, </a:t>
            </a:r>
            <a:r>
              <a:rPr lang="pt-BR" sz="3200" b="0" dirty="0" err="1"/>
              <a:t>consequat</a:t>
            </a:r>
            <a:r>
              <a:rPr lang="pt-BR" sz="3200" b="0" dirty="0"/>
              <a:t> quis, tempus quis, </a:t>
            </a:r>
            <a:r>
              <a:rPr lang="pt-BR" sz="3200" b="0" dirty="0" err="1"/>
              <a:t>wisi</a:t>
            </a:r>
            <a:r>
              <a:rPr lang="pt-BR" sz="3200" b="0" dirty="0"/>
              <a:t>. In </a:t>
            </a:r>
            <a:r>
              <a:rPr lang="pt-BR" sz="3200" b="0" dirty="0" err="1"/>
              <a:t>in</a:t>
            </a:r>
            <a:r>
              <a:rPr lang="pt-BR" sz="3200" b="0" dirty="0"/>
              <a:t> nunc. </a:t>
            </a:r>
            <a:r>
              <a:rPr lang="pt-BR" sz="3200" b="0" dirty="0" err="1"/>
              <a:t>Class</a:t>
            </a:r>
            <a:r>
              <a:rPr lang="pt-BR" sz="3200" b="0" dirty="0"/>
              <a:t> </a:t>
            </a:r>
            <a:r>
              <a:rPr lang="pt-BR" sz="3200" b="0" dirty="0" err="1"/>
              <a:t>aptent</a:t>
            </a:r>
            <a:r>
              <a:rPr lang="pt-BR" sz="3200" b="0" dirty="0"/>
              <a:t> </a:t>
            </a:r>
            <a:r>
              <a:rPr lang="pt-BR" sz="3200" b="0" dirty="0" err="1"/>
              <a:t>taciti</a:t>
            </a:r>
            <a:r>
              <a:rPr lang="pt-BR" sz="3200" b="0" dirty="0"/>
              <a:t> </a:t>
            </a:r>
            <a:r>
              <a:rPr lang="pt-BR" sz="3200" b="0" dirty="0" err="1"/>
              <a:t>sociosqu</a:t>
            </a:r>
            <a:r>
              <a:rPr lang="pt-BR" sz="3200" b="0" dirty="0"/>
              <a:t> ad </a:t>
            </a:r>
            <a:r>
              <a:rPr lang="pt-BR" sz="3200" b="0" dirty="0" err="1"/>
              <a:t>litora</a:t>
            </a:r>
            <a:r>
              <a:rPr lang="pt-BR" sz="3200" b="0" dirty="0"/>
              <a:t> </a:t>
            </a:r>
            <a:r>
              <a:rPr lang="pt-BR" sz="3200" b="0" dirty="0" err="1"/>
              <a:t>torquent</a:t>
            </a:r>
            <a:r>
              <a:rPr lang="pt-BR" sz="3200" b="0" dirty="0"/>
              <a:t> per </a:t>
            </a:r>
            <a:r>
              <a:rPr lang="pt-BR" sz="3200" b="0" dirty="0" err="1"/>
              <a:t>conubia</a:t>
            </a:r>
            <a:r>
              <a:rPr lang="pt-BR" sz="3200" b="0" dirty="0"/>
              <a:t> </a:t>
            </a:r>
            <a:r>
              <a:rPr lang="pt-BR" sz="3200" b="0" dirty="0" err="1"/>
              <a:t>nostra</a:t>
            </a:r>
            <a:r>
              <a:rPr lang="pt-BR" sz="3200" b="0" dirty="0"/>
              <a:t>, per </a:t>
            </a:r>
            <a:r>
              <a:rPr lang="pt-BR" sz="3200" b="0" dirty="0" err="1"/>
              <a:t>inceptos</a:t>
            </a:r>
            <a:r>
              <a:rPr lang="pt-BR" sz="3200" b="0" dirty="0"/>
              <a:t> </a:t>
            </a:r>
            <a:r>
              <a:rPr lang="pt-BR" sz="3200" b="0" dirty="0" err="1"/>
              <a:t>hymenaeos</a:t>
            </a:r>
            <a:r>
              <a:rPr lang="pt-BR" sz="3200" b="0" dirty="0"/>
              <a:t>. </a:t>
            </a:r>
            <a:r>
              <a:rPr lang="pt-BR" sz="3200" b="0" dirty="0" err="1"/>
              <a:t>Donec</a:t>
            </a:r>
            <a:r>
              <a:rPr lang="pt-BR" sz="3200" b="0" dirty="0"/>
              <a:t> </a:t>
            </a:r>
            <a:r>
              <a:rPr lang="pt-BR" sz="3200" b="0" dirty="0" err="1"/>
              <a:t>ullamcorper</a:t>
            </a:r>
            <a:r>
              <a:rPr lang="pt-BR" sz="3200" b="0" dirty="0"/>
              <a:t> </a:t>
            </a:r>
            <a:r>
              <a:rPr lang="pt-BR" sz="3200" b="0" dirty="0" err="1"/>
              <a:t>fringilla</a:t>
            </a:r>
            <a:r>
              <a:rPr lang="pt-BR" sz="3200" b="0" dirty="0"/>
              <a:t> </a:t>
            </a:r>
            <a:r>
              <a:rPr lang="pt-BR" sz="3200" b="0" dirty="0" err="1"/>
              <a:t>eros</a:t>
            </a:r>
            <a:r>
              <a:rPr lang="pt-BR" sz="3200" b="0" dirty="0"/>
              <a:t>. </a:t>
            </a:r>
            <a:r>
              <a:rPr lang="pt-BR" sz="3200" b="0" dirty="0" err="1"/>
              <a:t>Fusce</a:t>
            </a:r>
            <a:r>
              <a:rPr lang="pt-BR" sz="3200" b="0" dirty="0"/>
              <a:t> in </a:t>
            </a:r>
            <a:r>
              <a:rPr lang="pt-BR" sz="3200" b="0" dirty="0" err="1"/>
              <a:t>sapien</a:t>
            </a:r>
            <a:r>
              <a:rPr lang="pt-BR" sz="3200" b="0" dirty="0"/>
              <a:t> eu </a:t>
            </a:r>
            <a:r>
              <a:rPr lang="pt-BR" sz="3200" b="0" dirty="0" err="1"/>
              <a:t>purus</a:t>
            </a:r>
            <a:r>
              <a:rPr lang="pt-BR" sz="3200" b="0" dirty="0"/>
              <a:t> </a:t>
            </a:r>
            <a:r>
              <a:rPr lang="pt-BR" sz="3200" b="0" dirty="0" err="1"/>
              <a:t>dapibus</a:t>
            </a:r>
            <a:r>
              <a:rPr lang="pt-BR" sz="3200" b="0" dirty="0"/>
              <a:t> </a:t>
            </a:r>
            <a:r>
              <a:rPr lang="pt-BR" sz="3200" b="0" dirty="0" err="1"/>
              <a:t>commodo</a:t>
            </a:r>
            <a:r>
              <a:rPr lang="pt-BR" sz="3200" b="0" dirty="0"/>
              <a:t>. Cum </a:t>
            </a:r>
            <a:r>
              <a:rPr lang="pt-BR" sz="3200" b="0" dirty="0" err="1"/>
              <a:t>sociis</a:t>
            </a:r>
            <a:r>
              <a:rPr lang="pt-BR" sz="3200" b="0" dirty="0"/>
              <a:t> </a:t>
            </a:r>
            <a:r>
              <a:rPr lang="pt-BR" sz="3200" b="0" dirty="0" err="1"/>
              <a:t>natoque</a:t>
            </a:r>
            <a:r>
              <a:rPr lang="pt-BR" sz="3200" b="0" dirty="0"/>
              <a:t> </a:t>
            </a:r>
            <a:r>
              <a:rPr lang="pt-BR" sz="3200" b="0" dirty="0" err="1"/>
              <a:t>penatibus</a:t>
            </a:r>
            <a:r>
              <a:rPr lang="pt-BR" sz="3200" b="0" dirty="0"/>
              <a:t> et </a:t>
            </a:r>
            <a:r>
              <a:rPr lang="pt-BR" sz="3200" b="0" dirty="0" err="1"/>
              <a:t>magnis</a:t>
            </a:r>
            <a:r>
              <a:rPr lang="pt-BR" sz="3200" b="0" dirty="0"/>
              <a:t> </a:t>
            </a:r>
            <a:r>
              <a:rPr lang="pt-BR" sz="3200" b="0" dirty="0" err="1"/>
              <a:t>dis</a:t>
            </a:r>
            <a:r>
              <a:rPr lang="pt-BR" sz="3200" b="0" dirty="0"/>
              <a:t> </a:t>
            </a:r>
            <a:r>
              <a:rPr lang="pt-BR" sz="3200" b="0" dirty="0" err="1"/>
              <a:t>parturient</a:t>
            </a:r>
            <a:r>
              <a:rPr lang="pt-BR" sz="3200" b="0" dirty="0"/>
              <a:t> montes, </a:t>
            </a:r>
            <a:r>
              <a:rPr lang="pt-BR" sz="3200" b="0" dirty="0" err="1"/>
              <a:t>nascetur</a:t>
            </a:r>
            <a:r>
              <a:rPr lang="pt-BR" sz="3200" b="0" dirty="0"/>
              <a:t> </a:t>
            </a:r>
            <a:r>
              <a:rPr lang="pt-BR" sz="3200" b="0" dirty="0" err="1"/>
              <a:t>ridiculus</a:t>
            </a:r>
            <a:r>
              <a:rPr lang="pt-BR" sz="3200" b="0" dirty="0"/>
              <a:t> mus.</a:t>
            </a:r>
          </a:p>
          <a:p>
            <a:endParaRPr lang="pt-BR" sz="3200" b="0" dirty="0" smtClean="0"/>
          </a:p>
          <a:p>
            <a:endParaRPr lang="pt-BR" sz="3200" b="0" dirty="0"/>
          </a:p>
          <a:p>
            <a:endParaRPr lang="pt-BR" sz="3200" b="0" dirty="0" smtClean="0"/>
          </a:p>
          <a:p>
            <a:endParaRPr lang="pt-BR" sz="3200" b="0" dirty="0"/>
          </a:p>
          <a:p>
            <a:endParaRPr lang="pt-BR" sz="3200" b="0" dirty="0" smtClean="0"/>
          </a:p>
          <a:p>
            <a:endParaRPr lang="pt-BR" sz="3200" b="0" dirty="0"/>
          </a:p>
          <a:p>
            <a:endParaRPr lang="pt-BR" sz="3200" b="0" dirty="0" smtClean="0"/>
          </a:p>
          <a:p>
            <a:endParaRPr lang="pt-BR" sz="3200" b="0" dirty="0"/>
          </a:p>
          <a:p>
            <a:endParaRPr lang="pt-BR" sz="3200" b="0" dirty="0" smtClean="0"/>
          </a:p>
          <a:p>
            <a:endParaRPr lang="pt-BR" sz="3200" b="0" dirty="0"/>
          </a:p>
          <a:p>
            <a:endParaRPr lang="pt-BR" sz="3200" b="0" dirty="0" smtClean="0"/>
          </a:p>
          <a:p>
            <a:endParaRPr lang="pt-BR" sz="3200" b="0" dirty="0"/>
          </a:p>
          <a:p>
            <a:endParaRPr lang="pt-BR" sz="3200" b="0" dirty="0" smtClean="0"/>
          </a:p>
          <a:p>
            <a:endParaRPr lang="pt-BR" sz="3200" b="0" dirty="0"/>
          </a:p>
          <a:p>
            <a:endParaRPr lang="pt-BR" sz="3200" b="0" dirty="0" smtClean="0"/>
          </a:p>
          <a:p>
            <a:endParaRPr lang="pt-BR" sz="3200" b="0" dirty="0" smtClean="0"/>
          </a:p>
          <a:p>
            <a:endParaRPr lang="pt-BR" sz="3200" b="0" dirty="0"/>
          </a:p>
          <a:p>
            <a:endParaRPr lang="pt-BR" sz="3200" b="0" dirty="0" smtClean="0"/>
          </a:p>
          <a:p>
            <a:r>
              <a:rPr lang="pt-BR" sz="2800" b="0" dirty="0" smtClean="0"/>
              <a:t>Figure 1. </a:t>
            </a:r>
            <a:r>
              <a:rPr lang="pt-BR" sz="2800" b="0" dirty="0" err="1" smtClean="0"/>
              <a:t>Caption</a:t>
            </a:r>
            <a:r>
              <a:rPr lang="pt-BR" sz="2800" b="0" dirty="0" smtClean="0"/>
              <a:t> </a:t>
            </a:r>
            <a:r>
              <a:rPr lang="pt-BR" sz="2800" b="0" dirty="0" err="1" smtClean="0"/>
              <a:t>of</a:t>
            </a:r>
            <a:r>
              <a:rPr lang="pt-BR" sz="2800" b="0" dirty="0" smtClean="0"/>
              <a:t> a </a:t>
            </a:r>
            <a:r>
              <a:rPr lang="pt-BR" sz="2800" b="0" dirty="0" err="1" smtClean="0"/>
              <a:t>typlical</a:t>
            </a:r>
            <a:r>
              <a:rPr lang="pt-BR" sz="2800" b="0" dirty="0" smtClean="0"/>
              <a:t> figure. </a:t>
            </a:r>
          </a:p>
          <a:p>
            <a:endParaRPr lang="pt-BR" sz="3200" dirty="0"/>
          </a:p>
          <a:p>
            <a:r>
              <a:rPr lang="pt-BR" sz="3200" dirty="0" smtClean="0"/>
              <a:t>CONCLUSION</a:t>
            </a:r>
          </a:p>
          <a:p>
            <a:pPr indent="442913" algn="just" hangingPunct="0">
              <a:lnSpc>
                <a:spcPct val="100000"/>
              </a:lnSpc>
            </a:pPr>
            <a:r>
              <a:rPr lang="pt-BR" sz="3200" b="0" dirty="0"/>
              <a:t>Lorem ipsum </a:t>
            </a:r>
            <a:r>
              <a:rPr lang="pt-BR" sz="3200" b="0" dirty="0" err="1"/>
              <a:t>dolor</a:t>
            </a:r>
            <a:r>
              <a:rPr lang="pt-BR" sz="3200" b="0" dirty="0"/>
              <a:t> </a:t>
            </a:r>
            <a:r>
              <a:rPr lang="pt-BR" sz="3200" b="0" dirty="0" err="1"/>
              <a:t>sit</a:t>
            </a:r>
            <a:r>
              <a:rPr lang="pt-BR" sz="3200" b="0" dirty="0"/>
              <a:t> </a:t>
            </a:r>
            <a:r>
              <a:rPr lang="pt-BR" sz="3200" b="0" dirty="0" err="1"/>
              <a:t>amet</a:t>
            </a:r>
            <a:r>
              <a:rPr lang="pt-BR" sz="3200" b="0" dirty="0"/>
              <a:t>, </a:t>
            </a:r>
            <a:r>
              <a:rPr lang="pt-BR" sz="3200" b="0" dirty="0" err="1"/>
              <a:t>consectetuer</a:t>
            </a:r>
            <a:r>
              <a:rPr lang="pt-BR" sz="3200" b="0" dirty="0"/>
              <a:t> </a:t>
            </a:r>
            <a:r>
              <a:rPr lang="pt-BR" sz="3200" b="0" dirty="0" err="1"/>
              <a:t>adipiscing</a:t>
            </a:r>
            <a:r>
              <a:rPr lang="pt-BR" sz="3200" b="0" dirty="0"/>
              <a:t> </a:t>
            </a:r>
            <a:r>
              <a:rPr lang="pt-BR" sz="3200" b="0" dirty="0" err="1"/>
              <a:t>elit</a:t>
            </a:r>
            <a:r>
              <a:rPr lang="pt-BR" sz="3200" b="0" dirty="0"/>
              <a:t>. </a:t>
            </a:r>
            <a:r>
              <a:rPr lang="pt-BR" sz="3200" b="0" dirty="0" err="1"/>
              <a:t>Maecenas</a:t>
            </a:r>
            <a:r>
              <a:rPr lang="pt-BR" sz="3200" b="0" dirty="0"/>
              <a:t> </a:t>
            </a:r>
            <a:r>
              <a:rPr lang="pt-BR" sz="3200" b="0" dirty="0" err="1"/>
              <a:t>porttitor</a:t>
            </a:r>
            <a:r>
              <a:rPr lang="pt-BR" sz="3200" b="0" dirty="0"/>
              <a:t> </a:t>
            </a:r>
            <a:r>
              <a:rPr lang="pt-BR" sz="3200" b="0" dirty="0" err="1"/>
              <a:t>congue</a:t>
            </a:r>
            <a:r>
              <a:rPr lang="pt-BR" sz="3200" b="0" dirty="0"/>
              <a:t> massa. </a:t>
            </a:r>
            <a:r>
              <a:rPr lang="pt-BR" sz="3200" b="0" dirty="0" err="1"/>
              <a:t>Fusce</a:t>
            </a:r>
            <a:r>
              <a:rPr lang="pt-BR" sz="3200" b="0" dirty="0"/>
              <a:t> </a:t>
            </a:r>
            <a:r>
              <a:rPr lang="pt-BR" sz="3200" b="0" dirty="0" err="1"/>
              <a:t>posuere</a:t>
            </a:r>
            <a:r>
              <a:rPr lang="pt-BR" sz="3200" b="0" dirty="0"/>
              <a:t>, magna </a:t>
            </a:r>
            <a:r>
              <a:rPr lang="pt-BR" sz="3200" b="0" dirty="0" err="1"/>
              <a:t>sed</a:t>
            </a:r>
            <a:r>
              <a:rPr lang="pt-BR" sz="3200" b="0" dirty="0"/>
              <a:t> </a:t>
            </a:r>
            <a:r>
              <a:rPr lang="pt-BR" sz="3200" b="0" dirty="0" err="1"/>
              <a:t>pulvinar</a:t>
            </a:r>
            <a:r>
              <a:rPr lang="pt-BR" sz="3200" b="0" dirty="0"/>
              <a:t> </a:t>
            </a:r>
            <a:r>
              <a:rPr lang="pt-BR" sz="3200" b="0" dirty="0" err="1"/>
              <a:t>ultricies</a:t>
            </a:r>
            <a:r>
              <a:rPr lang="pt-BR" sz="3200" b="0" dirty="0"/>
              <a:t>, </a:t>
            </a:r>
            <a:r>
              <a:rPr lang="pt-BR" sz="3200" b="0" dirty="0" err="1"/>
              <a:t>purus</a:t>
            </a:r>
            <a:r>
              <a:rPr lang="pt-BR" sz="3200" b="0" dirty="0"/>
              <a:t> </a:t>
            </a:r>
            <a:r>
              <a:rPr lang="pt-BR" sz="3200" b="0" dirty="0" err="1"/>
              <a:t>lectus</a:t>
            </a:r>
            <a:r>
              <a:rPr lang="pt-BR" sz="3200" b="0" dirty="0"/>
              <a:t> </a:t>
            </a:r>
            <a:r>
              <a:rPr lang="pt-BR" sz="3200" b="0" dirty="0" err="1"/>
              <a:t>malesuada</a:t>
            </a:r>
            <a:r>
              <a:rPr lang="pt-BR" sz="3200" b="0" dirty="0"/>
              <a:t> libero, </a:t>
            </a:r>
            <a:r>
              <a:rPr lang="pt-BR" sz="3200" b="0" dirty="0" err="1"/>
              <a:t>sit</a:t>
            </a:r>
            <a:r>
              <a:rPr lang="pt-BR" sz="3200" b="0" dirty="0"/>
              <a:t> </a:t>
            </a:r>
            <a:r>
              <a:rPr lang="pt-BR" sz="3200" b="0" dirty="0" err="1"/>
              <a:t>amet</a:t>
            </a:r>
            <a:r>
              <a:rPr lang="pt-BR" sz="3200" b="0" dirty="0"/>
              <a:t> </a:t>
            </a:r>
            <a:r>
              <a:rPr lang="pt-BR" sz="3200" b="0" dirty="0" err="1"/>
              <a:t>commodo</a:t>
            </a:r>
            <a:r>
              <a:rPr lang="pt-BR" sz="3200" b="0" dirty="0"/>
              <a:t> magna </a:t>
            </a:r>
            <a:r>
              <a:rPr lang="pt-BR" sz="3200" b="0" dirty="0" err="1"/>
              <a:t>eros</a:t>
            </a:r>
            <a:r>
              <a:rPr lang="pt-BR" sz="3200" b="0" dirty="0"/>
              <a:t> quis urna. Nunc </a:t>
            </a:r>
            <a:r>
              <a:rPr lang="pt-BR" sz="3200" b="0" dirty="0" err="1"/>
              <a:t>viverra</a:t>
            </a:r>
            <a:r>
              <a:rPr lang="pt-BR" sz="3200" b="0" dirty="0"/>
              <a:t> </a:t>
            </a:r>
            <a:r>
              <a:rPr lang="pt-BR" sz="3200" b="0" dirty="0" err="1"/>
              <a:t>imperdiet</a:t>
            </a:r>
            <a:r>
              <a:rPr lang="pt-BR" sz="3200" b="0" dirty="0"/>
              <a:t> </a:t>
            </a:r>
            <a:r>
              <a:rPr lang="pt-BR" sz="3200" b="0" dirty="0" err="1"/>
              <a:t>enim</a:t>
            </a:r>
            <a:r>
              <a:rPr lang="pt-BR" sz="3200" b="0" dirty="0"/>
              <a:t>. </a:t>
            </a:r>
            <a:r>
              <a:rPr lang="pt-BR" sz="3200" b="0" dirty="0" err="1"/>
              <a:t>Fusce</a:t>
            </a:r>
            <a:r>
              <a:rPr lang="pt-BR" sz="3200" b="0" dirty="0"/>
              <a:t> est. </a:t>
            </a:r>
            <a:r>
              <a:rPr lang="pt-BR" sz="3200" b="0" dirty="0" err="1"/>
              <a:t>Vivamus</a:t>
            </a:r>
            <a:r>
              <a:rPr lang="pt-BR" sz="3200" b="0" dirty="0"/>
              <a:t> a </a:t>
            </a:r>
            <a:r>
              <a:rPr lang="pt-BR" sz="3200" b="0" dirty="0" err="1"/>
              <a:t>tellus</a:t>
            </a:r>
            <a:r>
              <a:rPr lang="pt-BR" sz="3200" b="0" dirty="0"/>
              <a:t>. </a:t>
            </a:r>
            <a:r>
              <a:rPr lang="pt-BR" sz="3200" b="0" dirty="0" err="1"/>
              <a:t>Pellentesque</a:t>
            </a:r>
            <a:r>
              <a:rPr lang="pt-BR" sz="3200" b="0" dirty="0"/>
              <a:t> </a:t>
            </a:r>
            <a:r>
              <a:rPr lang="pt-BR" sz="3200" b="0" dirty="0" err="1"/>
              <a:t>habitant</a:t>
            </a:r>
            <a:r>
              <a:rPr lang="pt-BR" sz="3200" b="0" dirty="0"/>
              <a:t> </a:t>
            </a:r>
            <a:r>
              <a:rPr lang="pt-BR" sz="3200" b="0" dirty="0" err="1"/>
              <a:t>morbi</a:t>
            </a:r>
            <a:r>
              <a:rPr lang="pt-BR" sz="3200" b="0" dirty="0"/>
              <a:t> </a:t>
            </a:r>
            <a:r>
              <a:rPr lang="pt-BR" sz="3200" b="0" dirty="0" err="1"/>
              <a:t>tristique</a:t>
            </a:r>
            <a:r>
              <a:rPr lang="pt-BR" sz="3200" b="0" dirty="0"/>
              <a:t> </a:t>
            </a:r>
            <a:r>
              <a:rPr lang="pt-BR" sz="3200" b="0" dirty="0" err="1"/>
              <a:t>senectus</a:t>
            </a:r>
            <a:r>
              <a:rPr lang="pt-BR" sz="3200" b="0" dirty="0"/>
              <a:t> et </a:t>
            </a:r>
            <a:r>
              <a:rPr lang="pt-BR" sz="3200" b="0" dirty="0" err="1"/>
              <a:t>netus</a:t>
            </a:r>
            <a:r>
              <a:rPr lang="pt-BR" sz="3200" b="0" dirty="0"/>
              <a:t> et </a:t>
            </a:r>
            <a:r>
              <a:rPr lang="pt-BR" sz="3200" b="0" dirty="0" err="1"/>
              <a:t>malesuada</a:t>
            </a:r>
            <a:r>
              <a:rPr lang="pt-BR" sz="3200" b="0" dirty="0"/>
              <a:t> fames ac </a:t>
            </a:r>
            <a:r>
              <a:rPr lang="pt-BR" sz="3200" b="0" dirty="0" err="1"/>
              <a:t>turpis</a:t>
            </a:r>
            <a:r>
              <a:rPr lang="pt-BR" sz="3200" b="0" dirty="0"/>
              <a:t> </a:t>
            </a:r>
            <a:r>
              <a:rPr lang="pt-BR" sz="3200" b="0" dirty="0" err="1"/>
              <a:t>egestas</a:t>
            </a:r>
            <a:r>
              <a:rPr lang="pt-BR" sz="3200" b="0" dirty="0"/>
              <a:t>. </a:t>
            </a:r>
            <a:r>
              <a:rPr lang="en-US" sz="3200" b="0" dirty="0" err="1"/>
              <a:t>Proin</a:t>
            </a:r>
            <a:r>
              <a:rPr lang="en-US" sz="3200" b="0" dirty="0"/>
              <a:t> pharetra </a:t>
            </a:r>
            <a:r>
              <a:rPr lang="en-US" sz="3200" b="0" dirty="0" err="1"/>
              <a:t>nonummy</a:t>
            </a:r>
            <a:r>
              <a:rPr lang="en-US" sz="3200" b="0" dirty="0"/>
              <a:t> </a:t>
            </a:r>
            <a:r>
              <a:rPr lang="en-US" sz="3200" b="0" dirty="0" err="1"/>
              <a:t>pede</a:t>
            </a:r>
            <a:r>
              <a:rPr lang="en-US" sz="3200" b="0" dirty="0"/>
              <a:t>. </a:t>
            </a:r>
            <a:r>
              <a:rPr lang="en-US" sz="3200" b="0" dirty="0" err="1"/>
              <a:t>Mauris</a:t>
            </a:r>
            <a:r>
              <a:rPr lang="en-US" sz="3200" b="0" dirty="0"/>
              <a:t> et </a:t>
            </a:r>
            <a:r>
              <a:rPr lang="en-US" sz="3200" b="0" dirty="0" err="1"/>
              <a:t>orci</a:t>
            </a:r>
            <a:r>
              <a:rPr lang="en-US" sz="3200" b="0" dirty="0"/>
              <a:t>.</a:t>
            </a:r>
            <a:endParaRPr lang="pt-BR" sz="3200" b="0" dirty="0"/>
          </a:p>
          <a:p>
            <a:pPr indent="442913" algn="just" hangingPunct="0">
              <a:lnSpc>
                <a:spcPct val="100000"/>
              </a:lnSpc>
            </a:pPr>
            <a:r>
              <a:rPr lang="en-US" sz="3200" b="0" dirty="0" err="1"/>
              <a:t>Aenean</a:t>
            </a:r>
            <a:r>
              <a:rPr lang="en-US" sz="3200" b="0" dirty="0"/>
              <a:t> </a:t>
            </a:r>
            <a:r>
              <a:rPr lang="en-US" sz="3200" b="0" dirty="0" err="1"/>
              <a:t>nec</a:t>
            </a:r>
            <a:r>
              <a:rPr lang="en-US" sz="3200" b="0" dirty="0"/>
              <a:t> lorem. In </a:t>
            </a:r>
            <a:r>
              <a:rPr lang="en-US" sz="3200" b="0" dirty="0" err="1"/>
              <a:t>porttitor</a:t>
            </a:r>
            <a:r>
              <a:rPr lang="en-US" sz="3200" b="0" dirty="0"/>
              <a:t>. </a:t>
            </a:r>
            <a:r>
              <a:rPr lang="en-US" sz="3200" b="0" dirty="0" err="1"/>
              <a:t>Donec</a:t>
            </a:r>
            <a:r>
              <a:rPr lang="en-US" sz="3200" b="0" dirty="0"/>
              <a:t> </a:t>
            </a:r>
            <a:r>
              <a:rPr lang="en-US" sz="3200" b="0" dirty="0" err="1"/>
              <a:t>laoreet</a:t>
            </a:r>
            <a:r>
              <a:rPr lang="en-US" sz="3200" b="0" dirty="0"/>
              <a:t> </a:t>
            </a:r>
            <a:r>
              <a:rPr lang="en-US" sz="3200" b="0" dirty="0" err="1"/>
              <a:t>nonummy</a:t>
            </a:r>
            <a:r>
              <a:rPr lang="en-US" sz="3200" b="0" dirty="0"/>
              <a:t> </a:t>
            </a:r>
            <a:r>
              <a:rPr lang="en-US" sz="3200" b="0" dirty="0" err="1"/>
              <a:t>augue</a:t>
            </a:r>
            <a:r>
              <a:rPr lang="en-US" sz="3200" b="0" dirty="0"/>
              <a:t>. </a:t>
            </a:r>
            <a:r>
              <a:rPr lang="pt-BR" sz="3200" b="0" dirty="0" err="1"/>
              <a:t>Suspendisse</a:t>
            </a:r>
            <a:r>
              <a:rPr lang="pt-BR" sz="3200" b="0" dirty="0"/>
              <a:t> </a:t>
            </a:r>
            <a:r>
              <a:rPr lang="pt-BR" sz="3200" b="0" dirty="0" err="1"/>
              <a:t>dui</a:t>
            </a:r>
            <a:r>
              <a:rPr lang="pt-BR" sz="3200" b="0" dirty="0"/>
              <a:t> </a:t>
            </a:r>
            <a:r>
              <a:rPr lang="pt-BR" sz="3200" b="0" dirty="0" err="1"/>
              <a:t>purus</a:t>
            </a:r>
            <a:r>
              <a:rPr lang="pt-BR" sz="3200" b="0" dirty="0"/>
              <a:t>, </a:t>
            </a:r>
            <a:r>
              <a:rPr lang="pt-BR" sz="3200" b="0" dirty="0" err="1"/>
              <a:t>scelerisque</a:t>
            </a:r>
            <a:r>
              <a:rPr lang="pt-BR" sz="3200" b="0" dirty="0"/>
              <a:t> </a:t>
            </a:r>
            <a:r>
              <a:rPr lang="pt-BR" sz="3200" b="0" dirty="0" err="1"/>
              <a:t>at</a:t>
            </a:r>
            <a:r>
              <a:rPr lang="pt-BR" sz="3200" b="0" dirty="0"/>
              <a:t>, </a:t>
            </a:r>
            <a:r>
              <a:rPr lang="pt-BR" sz="3200" b="0" dirty="0" err="1"/>
              <a:t>vulputate</a:t>
            </a:r>
            <a:r>
              <a:rPr lang="pt-BR" sz="3200" b="0" dirty="0"/>
              <a:t> vitae, </a:t>
            </a:r>
            <a:r>
              <a:rPr lang="pt-BR" sz="3200" b="0" dirty="0" err="1"/>
              <a:t>pretium</a:t>
            </a:r>
            <a:r>
              <a:rPr lang="pt-BR" sz="3200" b="0" dirty="0"/>
              <a:t> </a:t>
            </a:r>
            <a:r>
              <a:rPr lang="pt-BR" sz="3200" b="0" dirty="0" err="1"/>
              <a:t>mattis</a:t>
            </a:r>
            <a:r>
              <a:rPr lang="pt-BR" sz="3200" b="0" dirty="0"/>
              <a:t>, nunc. </a:t>
            </a:r>
            <a:r>
              <a:rPr lang="en-US" sz="3200" b="0" dirty="0" err="1"/>
              <a:t>Mauris</a:t>
            </a:r>
            <a:r>
              <a:rPr lang="en-US" sz="3200" b="0" dirty="0"/>
              <a:t> </a:t>
            </a:r>
            <a:r>
              <a:rPr lang="en-US" sz="3200" b="0" dirty="0" err="1"/>
              <a:t>eget</a:t>
            </a:r>
            <a:r>
              <a:rPr lang="en-US" sz="3200" b="0" dirty="0"/>
              <a:t> </a:t>
            </a:r>
            <a:r>
              <a:rPr lang="en-US" sz="3200" b="0" dirty="0" err="1"/>
              <a:t>neque</a:t>
            </a:r>
            <a:r>
              <a:rPr lang="en-US" sz="3200" b="0" dirty="0"/>
              <a:t> at </a:t>
            </a:r>
            <a:r>
              <a:rPr lang="en-US" sz="3200" b="0" dirty="0" err="1"/>
              <a:t>sem</a:t>
            </a:r>
            <a:r>
              <a:rPr lang="en-US" sz="3200" b="0" dirty="0"/>
              <a:t> </a:t>
            </a:r>
            <a:r>
              <a:rPr lang="en-US" sz="3200" b="0" dirty="0" err="1"/>
              <a:t>venenatis</a:t>
            </a:r>
            <a:r>
              <a:rPr lang="en-US" sz="3200" b="0" dirty="0"/>
              <a:t> </a:t>
            </a:r>
            <a:r>
              <a:rPr lang="en-US" sz="3200" b="0" dirty="0" err="1"/>
              <a:t>eleifend</a:t>
            </a:r>
            <a:r>
              <a:rPr lang="en-US" sz="3200" b="0" dirty="0"/>
              <a:t>. </a:t>
            </a:r>
            <a:r>
              <a:rPr lang="en-US" sz="3200" b="0" dirty="0" err="1"/>
              <a:t>Ut</a:t>
            </a:r>
            <a:r>
              <a:rPr lang="en-US" sz="3200" b="0" dirty="0"/>
              <a:t> </a:t>
            </a:r>
            <a:r>
              <a:rPr lang="en-US" sz="3200" b="0" dirty="0" err="1"/>
              <a:t>nonummy</a:t>
            </a:r>
            <a:r>
              <a:rPr lang="en-US" sz="3200" b="0" dirty="0"/>
              <a:t>. </a:t>
            </a:r>
            <a:r>
              <a:rPr lang="en-US" sz="3200" b="0" dirty="0" err="1"/>
              <a:t>Fusce</a:t>
            </a:r>
            <a:r>
              <a:rPr lang="en-US" sz="3200" b="0" dirty="0"/>
              <a:t> </a:t>
            </a:r>
            <a:r>
              <a:rPr lang="en-US" sz="3200" b="0" dirty="0" err="1"/>
              <a:t>aliquet</a:t>
            </a:r>
            <a:r>
              <a:rPr lang="en-US" sz="3200" b="0" dirty="0"/>
              <a:t> </a:t>
            </a:r>
            <a:r>
              <a:rPr lang="en-US" sz="3200" b="0" dirty="0" err="1"/>
              <a:t>pede</a:t>
            </a:r>
            <a:r>
              <a:rPr lang="en-US" sz="3200" b="0" dirty="0"/>
              <a:t> non </a:t>
            </a:r>
            <a:r>
              <a:rPr lang="en-US" sz="3200" b="0" dirty="0" err="1"/>
              <a:t>pede</a:t>
            </a:r>
            <a:r>
              <a:rPr lang="en-US" sz="3200" b="0" dirty="0"/>
              <a:t>. </a:t>
            </a:r>
            <a:r>
              <a:rPr lang="pt-BR" sz="3200" b="0" dirty="0" err="1"/>
              <a:t>Suspendisse</a:t>
            </a:r>
            <a:r>
              <a:rPr lang="pt-BR" sz="3200" b="0" dirty="0"/>
              <a:t> </a:t>
            </a:r>
            <a:r>
              <a:rPr lang="pt-BR" sz="3200" b="0" dirty="0" err="1"/>
              <a:t>dapibus</a:t>
            </a:r>
            <a:r>
              <a:rPr lang="pt-BR" sz="3200" b="0" dirty="0"/>
              <a:t> </a:t>
            </a:r>
            <a:r>
              <a:rPr lang="pt-BR" sz="3200" b="0" dirty="0" err="1"/>
              <a:t>lorem</a:t>
            </a:r>
            <a:r>
              <a:rPr lang="pt-BR" sz="3200" b="0" dirty="0"/>
              <a:t> </a:t>
            </a:r>
            <a:r>
              <a:rPr lang="pt-BR" sz="3200" b="0" dirty="0" err="1"/>
              <a:t>pellentesque</a:t>
            </a:r>
            <a:r>
              <a:rPr lang="pt-BR" sz="3200" b="0" dirty="0"/>
              <a:t> magna. </a:t>
            </a:r>
            <a:r>
              <a:rPr lang="pt-BR" sz="3200" b="0" dirty="0" err="1"/>
              <a:t>Integer</a:t>
            </a:r>
            <a:r>
              <a:rPr lang="pt-BR" sz="3200" b="0" dirty="0"/>
              <a:t> </a:t>
            </a:r>
            <a:r>
              <a:rPr lang="pt-BR" sz="3200" b="0" dirty="0" err="1"/>
              <a:t>nulla</a:t>
            </a:r>
            <a:r>
              <a:rPr lang="pt-BR" sz="3200" b="0" dirty="0"/>
              <a:t>.</a:t>
            </a:r>
          </a:p>
          <a:p>
            <a:pPr indent="442913" algn="just" hangingPunct="0">
              <a:lnSpc>
                <a:spcPct val="100000"/>
              </a:lnSpc>
            </a:pPr>
            <a:r>
              <a:rPr lang="pt-BR" sz="3200" b="0" dirty="0" err="1"/>
              <a:t>Donec</a:t>
            </a:r>
            <a:r>
              <a:rPr lang="pt-BR" sz="3200" b="0" dirty="0"/>
              <a:t> </a:t>
            </a:r>
            <a:r>
              <a:rPr lang="pt-BR" sz="3200" b="0" dirty="0" err="1"/>
              <a:t>blandit</a:t>
            </a:r>
            <a:r>
              <a:rPr lang="pt-BR" sz="3200" b="0" dirty="0"/>
              <a:t> </a:t>
            </a:r>
            <a:r>
              <a:rPr lang="pt-BR" sz="3200" b="0" dirty="0" err="1"/>
              <a:t>feugiat</a:t>
            </a:r>
            <a:r>
              <a:rPr lang="pt-BR" sz="3200" b="0" dirty="0"/>
              <a:t> </a:t>
            </a:r>
            <a:r>
              <a:rPr lang="pt-BR" sz="3200" b="0" dirty="0" err="1"/>
              <a:t>ligula</a:t>
            </a:r>
            <a:r>
              <a:rPr lang="pt-BR" sz="3200" b="0" dirty="0"/>
              <a:t>. </a:t>
            </a:r>
            <a:r>
              <a:rPr lang="en-US" sz="3200" b="0" dirty="0" err="1"/>
              <a:t>Donec</a:t>
            </a:r>
            <a:r>
              <a:rPr lang="en-US" sz="3200" b="0" dirty="0"/>
              <a:t> </a:t>
            </a:r>
            <a:r>
              <a:rPr lang="en-US" sz="3200" b="0" dirty="0" err="1"/>
              <a:t>hendrerit</a:t>
            </a:r>
            <a:r>
              <a:rPr lang="en-US" sz="3200" b="0" dirty="0"/>
              <a:t>, </a:t>
            </a:r>
            <a:r>
              <a:rPr lang="en-US" sz="3200" b="0" dirty="0" err="1"/>
              <a:t>felis</a:t>
            </a:r>
            <a:r>
              <a:rPr lang="en-US" sz="3200" b="0" dirty="0"/>
              <a:t> et </a:t>
            </a:r>
            <a:r>
              <a:rPr lang="en-US" sz="3200" b="0" dirty="0" err="1"/>
              <a:t>imperdiet</a:t>
            </a:r>
            <a:r>
              <a:rPr lang="en-US" sz="3200" b="0" dirty="0"/>
              <a:t> </a:t>
            </a:r>
            <a:r>
              <a:rPr lang="en-US" sz="3200" b="0" dirty="0" err="1"/>
              <a:t>euismod</a:t>
            </a:r>
            <a:r>
              <a:rPr lang="en-US" sz="3200" b="0" dirty="0"/>
              <a:t>, </a:t>
            </a:r>
            <a:r>
              <a:rPr lang="en-US" sz="3200" b="0" dirty="0" err="1"/>
              <a:t>purus</a:t>
            </a:r>
            <a:r>
              <a:rPr lang="en-US" sz="3200" b="0" dirty="0"/>
              <a:t> ipsum </a:t>
            </a:r>
            <a:r>
              <a:rPr lang="en-US" sz="3200" b="0" dirty="0" err="1"/>
              <a:t>pretium</a:t>
            </a:r>
            <a:r>
              <a:rPr lang="en-US" sz="3200" b="0" dirty="0"/>
              <a:t> </a:t>
            </a:r>
            <a:r>
              <a:rPr lang="en-US" sz="3200" b="0" dirty="0" err="1"/>
              <a:t>metus</a:t>
            </a:r>
            <a:r>
              <a:rPr lang="en-US" sz="3200" b="0" dirty="0"/>
              <a:t>, in </a:t>
            </a:r>
            <a:r>
              <a:rPr lang="en-US" sz="3200" b="0" dirty="0" err="1"/>
              <a:t>lacinia</a:t>
            </a:r>
            <a:r>
              <a:rPr lang="en-US" sz="3200" b="0" dirty="0"/>
              <a:t> </a:t>
            </a:r>
            <a:r>
              <a:rPr lang="en-US" sz="3200" b="0" dirty="0" err="1"/>
              <a:t>nulla</a:t>
            </a:r>
            <a:r>
              <a:rPr lang="en-US" sz="3200" b="0" dirty="0"/>
              <a:t> </a:t>
            </a:r>
            <a:r>
              <a:rPr lang="en-US" sz="3200" b="0" dirty="0" err="1"/>
              <a:t>nisl</a:t>
            </a:r>
            <a:r>
              <a:rPr lang="en-US" sz="3200" b="0" dirty="0"/>
              <a:t> </a:t>
            </a:r>
            <a:r>
              <a:rPr lang="en-US" sz="3200" b="0" dirty="0" err="1"/>
              <a:t>eget</a:t>
            </a:r>
            <a:r>
              <a:rPr lang="en-US" sz="3200" b="0" dirty="0"/>
              <a:t> </a:t>
            </a:r>
            <a:r>
              <a:rPr lang="en-US" sz="3200" b="0" dirty="0" err="1"/>
              <a:t>sapien</a:t>
            </a:r>
            <a:r>
              <a:rPr lang="en-US" sz="3200" b="0" dirty="0"/>
              <a:t>. </a:t>
            </a:r>
            <a:r>
              <a:rPr lang="en-US" sz="3200" b="0" dirty="0" err="1"/>
              <a:t>Donec</a:t>
            </a:r>
            <a:r>
              <a:rPr lang="en-US" sz="3200" b="0" dirty="0"/>
              <a:t> </a:t>
            </a:r>
            <a:r>
              <a:rPr lang="en-US" sz="3200" b="0" dirty="0" err="1"/>
              <a:t>ut</a:t>
            </a:r>
            <a:r>
              <a:rPr lang="en-US" sz="3200" b="0" dirty="0"/>
              <a:t> </a:t>
            </a:r>
            <a:r>
              <a:rPr lang="en-US" sz="3200" b="0" dirty="0" err="1"/>
              <a:t>est</a:t>
            </a:r>
            <a:r>
              <a:rPr lang="en-US" sz="3200" b="0" dirty="0"/>
              <a:t> in </a:t>
            </a:r>
            <a:r>
              <a:rPr lang="en-US" sz="3200" b="0" dirty="0" err="1"/>
              <a:t>lectus</a:t>
            </a:r>
            <a:r>
              <a:rPr lang="en-US" sz="3200" b="0" dirty="0"/>
              <a:t> </a:t>
            </a:r>
            <a:r>
              <a:rPr lang="en-US" sz="3200" b="0" dirty="0" err="1"/>
              <a:t>consequat</a:t>
            </a:r>
            <a:r>
              <a:rPr lang="en-US" sz="3200" b="0" dirty="0"/>
              <a:t> </a:t>
            </a:r>
            <a:r>
              <a:rPr lang="en-US" sz="3200" b="0" dirty="0" err="1"/>
              <a:t>consequat</a:t>
            </a:r>
            <a:r>
              <a:rPr lang="en-US" sz="3200" b="0" dirty="0"/>
              <a:t>. </a:t>
            </a:r>
            <a:r>
              <a:rPr lang="pt-BR" sz="3200" b="0" dirty="0" err="1"/>
              <a:t>Etiam</a:t>
            </a:r>
            <a:r>
              <a:rPr lang="pt-BR" sz="3200" b="0" dirty="0"/>
              <a:t> </a:t>
            </a:r>
            <a:r>
              <a:rPr lang="pt-BR" sz="3200" b="0" dirty="0" err="1"/>
              <a:t>eget</a:t>
            </a:r>
            <a:r>
              <a:rPr lang="pt-BR" sz="3200" b="0" dirty="0"/>
              <a:t> </a:t>
            </a:r>
            <a:r>
              <a:rPr lang="pt-BR" sz="3200" b="0" dirty="0" err="1"/>
              <a:t>dui</a:t>
            </a:r>
            <a:r>
              <a:rPr lang="pt-BR" sz="3200" b="0" dirty="0"/>
              <a:t>. </a:t>
            </a:r>
            <a:r>
              <a:rPr lang="pt-BR" sz="3200" b="0" dirty="0" err="1"/>
              <a:t>Aliquam</a:t>
            </a:r>
            <a:r>
              <a:rPr lang="pt-BR" sz="3200" b="0" dirty="0"/>
              <a:t> erat </a:t>
            </a:r>
            <a:r>
              <a:rPr lang="pt-BR" sz="3200" b="0" dirty="0" err="1"/>
              <a:t>volutpat</a:t>
            </a:r>
            <a:r>
              <a:rPr lang="pt-BR" sz="3200" b="0" dirty="0"/>
              <a:t>. </a:t>
            </a:r>
            <a:r>
              <a:rPr lang="pt-BR" sz="3200" b="0" dirty="0" err="1"/>
              <a:t>Sed</a:t>
            </a:r>
            <a:r>
              <a:rPr lang="pt-BR" sz="3200" b="0" dirty="0"/>
              <a:t> </a:t>
            </a:r>
            <a:r>
              <a:rPr lang="pt-BR" sz="3200" b="0" dirty="0" err="1"/>
              <a:t>at</a:t>
            </a:r>
            <a:r>
              <a:rPr lang="pt-BR" sz="3200" b="0" dirty="0"/>
              <a:t> </a:t>
            </a:r>
            <a:r>
              <a:rPr lang="pt-BR" sz="3200" b="0" dirty="0" err="1"/>
              <a:t>lorem</a:t>
            </a:r>
            <a:r>
              <a:rPr lang="pt-BR" sz="3200" b="0" dirty="0"/>
              <a:t> in nunc porta </a:t>
            </a:r>
            <a:r>
              <a:rPr lang="pt-BR" sz="3200" b="0" dirty="0" err="1"/>
              <a:t>tristique</a:t>
            </a:r>
            <a:r>
              <a:rPr lang="pt-BR" sz="3200" b="0" dirty="0"/>
              <a:t>. </a:t>
            </a:r>
            <a:r>
              <a:rPr lang="pt-BR" sz="3200" b="0" dirty="0" err="1"/>
              <a:t>Proin</a:t>
            </a:r>
            <a:r>
              <a:rPr lang="pt-BR" sz="3200" b="0" dirty="0"/>
              <a:t> </a:t>
            </a:r>
            <a:r>
              <a:rPr lang="pt-BR" sz="3200" b="0" dirty="0" err="1"/>
              <a:t>nec</a:t>
            </a:r>
            <a:r>
              <a:rPr lang="pt-BR" sz="3200" b="0" dirty="0"/>
              <a:t> </a:t>
            </a:r>
            <a:r>
              <a:rPr lang="pt-BR" sz="3200" b="0" dirty="0" err="1"/>
              <a:t>augue</a:t>
            </a:r>
            <a:r>
              <a:rPr lang="pt-BR" sz="3200" b="0" dirty="0"/>
              <a:t>. </a:t>
            </a:r>
            <a:r>
              <a:rPr lang="pt-BR" sz="3200" b="0" dirty="0" err="1"/>
              <a:t>Quisque</a:t>
            </a:r>
            <a:r>
              <a:rPr lang="pt-BR" sz="3200" b="0" dirty="0"/>
              <a:t> </a:t>
            </a:r>
            <a:r>
              <a:rPr lang="pt-BR" sz="3200" b="0" dirty="0" err="1"/>
              <a:t>aliquam</a:t>
            </a:r>
            <a:r>
              <a:rPr lang="pt-BR" sz="3200" b="0" dirty="0"/>
              <a:t> </a:t>
            </a:r>
            <a:r>
              <a:rPr lang="pt-BR" sz="3200" b="0" dirty="0" err="1"/>
              <a:t>tempor</a:t>
            </a:r>
            <a:r>
              <a:rPr lang="pt-BR" sz="3200" b="0" dirty="0"/>
              <a:t> magna. </a:t>
            </a:r>
            <a:r>
              <a:rPr lang="pt-BR" sz="3200" b="0" dirty="0" err="1"/>
              <a:t>Pellentesque</a:t>
            </a:r>
            <a:r>
              <a:rPr lang="pt-BR" sz="3200" b="0" dirty="0"/>
              <a:t> </a:t>
            </a:r>
            <a:r>
              <a:rPr lang="pt-BR" sz="3200" b="0" dirty="0" err="1"/>
              <a:t>habitant</a:t>
            </a:r>
            <a:r>
              <a:rPr lang="pt-BR" sz="3200" b="0" dirty="0"/>
              <a:t> </a:t>
            </a:r>
            <a:r>
              <a:rPr lang="pt-BR" sz="3200" b="0" dirty="0" err="1"/>
              <a:t>morbi</a:t>
            </a:r>
            <a:r>
              <a:rPr lang="pt-BR" sz="3200" b="0" dirty="0"/>
              <a:t> </a:t>
            </a:r>
            <a:r>
              <a:rPr lang="pt-BR" sz="3200" b="0" dirty="0" err="1"/>
              <a:t>tristique</a:t>
            </a:r>
            <a:r>
              <a:rPr lang="pt-BR" sz="3200" b="0" dirty="0"/>
              <a:t> </a:t>
            </a:r>
            <a:r>
              <a:rPr lang="pt-BR" sz="3200" b="0" dirty="0" err="1"/>
              <a:t>senectus</a:t>
            </a:r>
            <a:r>
              <a:rPr lang="pt-BR" sz="3200" b="0" dirty="0"/>
              <a:t> et </a:t>
            </a:r>
            <a:r>
              <a:rPr lang="pt-BR" sz="3200" b="0" dirty="0" err="1"/>
              <a:t>netus</a:t>
            </a:r>
            <a:r>
              <a:rPr lang="pt-BR" sz="3200" b="0" dirty="0"/>
              <a:t> et </a:t>
            </a:r>
            <a:r>
              <a:rPr lang="pt-BR" sz="3200" b="0" dirty="0" err="1"/>
              <a:t>malesuada</a:t>
            </a:r>
            <a:r>
              <a:rPr lang="pt-BR" sz="3200" b="0" dirty="0"/>
              <a:t> fames ac </a:t>
            </a:r>
            <a:r>
              <a:rPr lang="pt-BR" sz="3200" b="0" dirty="0" err="1"/>
              <a:t>turpis</a:t>
            </a:r>
            <a:r>
              <a:rPr lang="pt-BR" sz="3200" b="0" dirty="0"/>
              <a:t> </a:t>
            </a:r>
            <a:r>
              <a:rPr lang="pt-BR" sz="3200" b="0" dirty="0" err="1"/>
              <a:t>egestas</a:t>
            </a:r>
            <a:r>
              <a:rPr lang="pt-BR" sz="3200" b="0" dirty="0"/>
              <a:t>.</a:t>
            </a:r>
          </a:p>
          <a:p>
            <a:endParaRPr lang="pt-BR" sz="3200" dirty="0" smtClean="0"/>
          </a:p>
          <a:p>
            <a:r>
              <a:rPr lang="pt-BR" sz="3200" dirty="0" smtClean="0"/>
              <a:t>REFERENCES</a:t>
            </a:r>
          </a:p>
          <a:p>
            <a:pPr hangingPunct="0"/>
            <a:r>
              <a:rPr lang="en-US" sz="3200" b="0" dirty="0"/>
              <a:t>Larch, A.A. 1996a. Development ...</a:t>
            </a:r>
            <a:endParaRPr lang="pt-BR" sz="3200" b="0" dirty="0"/>
          </a:p>
          <a:p>
            <a:pPr hangingPunct="0"/>
            <a:r>
              <a:rPr lang="en-US" sz="3200" b="0" dirty="0"/>
              <a:t>Larch, A.A. 1996b. Facilities ...</a:t>
            </a:r>
            <a:endParaRPr lang="pt-BR" sz="3200" b="0" dirty="0"/>
          </a:p>
          <a:p>
            <a:pPr hangingPunct="0"/>
            <a:r>
              <a:rPr lang="en-US" sz="3200" b="0" dirty="0"/>
              <a:t>Larch, A.A. 1997. Computer ...</a:t>
            </a:r>
            <a:endParaRPr lang="pt-BR" sz="3200" b="0" dirty="0"/>
          </a:p>
          <a:p>
            <a:pPr hangingPunct="0"/>
            <a:r>
              <a:rPr lang="en-US" sz="3200" b="0" dirty="0"/>
              <a:t>Larch, A.A. &amp; Jensen, M.C. 1996. Effects of ...</a:t>
            </a:r>
            <a:endParaRPr lang="pt-BR" sz="3200" b="0" dirty="0"/>
          </a:p>
          <a:p>
            <a:pPr hangingPunct="0"/>
            <a:r>
              <a:rPr lang="en-US" sz="3200" b="0" dirty="0"/>
              <a:t>Larch, A.A. &amp; Smith, B.P. 1993. </a:t>
            </a:r>
            <a:r>
              <a:rPr lang="en-US" sz="3200" b="0" dirty="0"/>
              <a:t>Alpine </a:t>
            </a:r>
            <a:r>
              <a:rPr lang="en-US" sz="3200" b="0" dirty="0" smtClean="0"/>
              <a:t>...</a:t>
            </a:r>
            <a:r>
              <a:rPr lang="en-US" sz="3200" b="0" dirty="0"/>
              <a:t> </a:t>
            </a:r>
            <a:endParaRPr lang="en-US" sz="3200" b="0" dirty="0" smtClean="0"/>
          </a:p>
          <a:p>
            <a:pPr hangingPunct="0"/>
            <a:r>
              <a:rPr lang="en-US" sz="3200" b="0" dirty="0" smtClean="0"/>
              <a:t>Larch</a:t>
            </a:r>
            <a:r>
              <a:rPr lang="en-US" sz="3200" b="0" dirty="0"/>
              <a:t>, A.A. 1996a. Development ...</a:t>
            </a:r>
            <a:endParaRPr lang="pt-BR" sz="3200" b="0" dirty="0"/>
          </a:p>
          <a:p>
            <a:pPr hangingPunct="0"/>
            <a:r>
              <a:rPr lang="en-US" sz="3200" b="0" dirty="0"/>
              <a:t>Larch, A.A. 1996b. Facilities ...</a:t>
            </a:r>
            <a:endParaRPr lang="pt-BR" sz="3200" b="0" dirty="0"/>
          </a:p>
          <a:p>
            <a:pPr hangingPunct="0"/>
            <a:r>
              <a:rPr lang="en-US" sz="3200" b="0" dirty="0"/>
              <a:t>Larch, A.A. 1997. Computer ...</a:t>
            </a:r>
            <a:endParaRPr lang="pt-BR" sz="3200" b="0" dirty="0"/>
          </a:p>
          <a:p>
            <a:pPr hangingPunct="0"/>
            <a:r>
              <a:rPr lang="en-US" sz="3200" b="0" dirty="0"/>
              <a:t>Larch, A.A. &amp; Jensen, M.C. 1996. Effects of ...</a:t>
            </a:r>
            <a:endParaRPr lang="pt-BR" sz="3200" b="0" dirty="0"/>
          </a:p>
          <a:p>
            <a:pPr hangingPunct="0"/>
            <a:r>
              <a:rPr lang="en-US" sz="3200" b="0" dirty="0"/>
              <a:t>Larch, A.A. &amp; Smith, B.P. 1993. Alpine ...</a:t>
            </a:r>
            <a:endParaRPr lang="pt-BR" sz="3200" b="0" dirty="0"/>
          </a:p>
          <a:p>
            <a:pPr hangingPunct="0"/>
            <a:endParaRPr lang="pt-BR" sz="3200" b="0" dirty="0"/>
          </a:p>
          <a:p>
            <a:endParaRPr lang="pt-BR" sz="3200"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431"/>
          <a:stretch>
            <a:fillRect/>
          </a:stretch>
        </p:blipFill>
        <p:spPr bwMode="auto">
          <a:xfrm>
            <a:off x="17230878" y="13425792"/>
            <a:ext cx="13327780" cy="941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612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ISRM 2019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F1BF9E0F325E347A6AA08E3A0C7DAB1" ma:contentTypeVersion="11" ma:contentTypeDescription="Crie um novo documento." ma:contentTypeScope="" ma:versionID="5a756051eacdc989c06c6b48b3b4ccfb">
  <xsd:schema xmlns:xsd="http://www.w3.org/2001/XMLSchema" xmlns:xs="http://www.w3.org/2001/XMLSchema" xmlns:p="http://schemas.microsoft.com/office/2006/metadata/properties" xmlns:ns3="92e4f175-1763-478e-b180-b90577914786" xmlns:ns4="1a476895-ae82-434d-b193-a4bfd74aa0af" targetNamespace="http://schemas.microsoft.com/office/2006/metadata/properties" ma:root="true" ma:fieldsID="589527568d3ec23a415e5ca60cad79cc" ns3:_="" ns4:_="">
    <xsd:import namespace="92e4f175-1763-478e-b180-b90577914786"/>
    <xsd:import namespace="1a476895-ae82-434d-b193-a4bfd74aa0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4f175-1763-478e-b180-b905779147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476895-ae82-434d-b193-a4bfd74aa0af"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element name="SharingHintHash" ma:index="18"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0C41E8-0083-4AB3-BE41-8E7AD45B1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4f175-1763-478e-b180-b90577914786"/>
    <ds:schemaRef ds:uri="1a476895-ae82-434d-b193-a4bfd74aa0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8C72BE-D483-4381-A223-45B80C7AB9E7}">
  <ds:schemaRefs>
    <ds:schemaRef ds:uri="http://schemas.microsoft.com/sharepoint/v3/contenttype/forms"/>
  </ds:schemaRefs>
</ds:datastoreItem>
</file>

<file path=customXml/itemProps3.xml><?xml version="1.0" encoding="utf-8"?>
<ds:datastoreItem xmlns:ds="http://schemas.openxmlformats.org/officeDocument/2006/customXml" ds:itemID="{1ADB3B60-9BD8-422A-A74B-6F07A9A3EF72}">
  <ds:schemaRefs>
    <ds:schemaRef ds:uri="http://purl.org/dc/elements/1.1/"/>
    <ds:schemaRef ds:uri="http://schemas.openxmlformats.org/package/2006/metadata/core-properties"/>
    <ds:schemaRef ds:uri="92e4f175-1763-478e-b180-b90577914786"/>
    <ds:schemaRef ds:uri="http://schemas.microsoft.com/office/2006/documentManagement/types"/>
    <ds:schemaRef ds:uri="http://schemas.microsoft.com/office/infopath/2007/PartnerControls"/>
    <ds:schemaRef ds:uri="http://purl.org/dc/terms/"/>
    <ds:schemaRef ds:uri="http://schemas.microsoft.com/office/2006/metadata/properties"/>
    <ds:schemaRef ds:uri="1a476895-ae82-434d-b193-a4bfd74aa0a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291</TotalTime>
  <Words>1135</Words>
  <Application>Microsoft Office PowerPoint</Application>
  <PresentationFormat>Personalizar</PresentationFormat>
  <Paragraphs>53</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ISRM 2019 Template</vt:lpstr>
      <vt:lpstr>14333: Geomechanical Effects in Black-Oil Reservoir Simulation with Permeability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 Office User</dc:creator>
  <cp:lastModifiedBy>Bismarck Gomes Souza Junior</cp:lastModifiedBy>
  <cp:revision>45</cp:revision>
  <dcterms:created xsi:type="dcterms:W3CDTF">2019-07-24T13:08:39Z</dcterms:created>
  <dcterms:modified xsi:type="dcterms:W3CDTF">2019-08-06T19:26:40Z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0x0101006F1BF9E0F325E347A6AA08E3A0C7DAB1</vt:lpwstr>
  </property>
</Properties>
</file>